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4"/>
    <p:sldMasterId id="2147483674" r:id="rId5"/>
    <p:sldMasterId id="2147483662" r:id="rId6"/>
    <p:sldMasterId id="2147483854" r:id="rId7"/>
  </p:sldMasterIdLst>
  <p:notesMasterIdLst>
    <p:notesMasterId r:id="rId32"/>
  </p:notesMasterIdLst>
  <p:sldIdLst>
    <p:sldId id="256" r:id="rId8"/>
    <p:sldId id="277" r:id="rId9"/>
    <p:sldId id="280" r:id="rId10"/>
    <p:sldId id="281" r:id="rId11"/>
    <p:sldId id="282" r:id="rId12"/>
    <p:sldId id="287" r:id="rId13"/>
    <p:sldId id="288" r:id="rId14"/>
    <p:sldId id="283" r:id="rId15"/>
    <p:sldId id="284" r:id="rId16"/>
    <p:sldId id="289" r:id="rId17"/>
    <p:sldId id="285" r:id="rId18"/>
    <p:sldId id="290" r:id="rId19"/>
    <p:sldId id="291" r:id="rId20"/>
    <p:sldId id="292" r:id="rId21"/>
    <p:sldId id="293" r:id="rId22"/>
    <p:sldId id="286" r:id="rId23"/>
    <p:sldId id="301" r:id="rId24"/>
    <p:sldId id="295" r:id="rId25"/>
    <p:sldId id="294" r:id="rId26"/>
    <p:sldId id="296" r:id="rId27"/>
    <p:sldId id="298" r:id="rId28"/>
    <p:sldId id="299" r:id="rId29"/>
    <p:sldId id="297" r:id="rId30"/>
    <p:sldId id="30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D04"/>
    <a:srgbClr val="FFFF01"/>
    <a:srgbClr val="000000"/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3552" autoAdjust="0"/>
  </p:normalViewPr>
  <p:slideViewPr>
    <p:cSldViewPr snapToGrid="0">
      <p:cViewPr varScale="1">
        <p:scale>
          <a:sx n="80" d="100"/>
          <a:sy n="80" d="100"/>
        </p:scale>
        <p:origin x="7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 Kuiri" userId="6e998787ffb65f0c" providerId="LiveId" clId="{992E50E2-4F0C-4A63-A5EC-F4DFDA4F1202}"/>
    <pc:docChg chg="undo redo custSel addSld delSld modSld sldOrd addMainMaster modMainMaster">
      <pc:chgData name="Shubham Kuiri" userId="6e998787ffb65f0c" providerId="LiveId" clId="{992E50E2-4F0C-4A63-A5EC-F4DFDA4F1202}" dt="2026-02-11T12:11:42.319" v="4198" actId="255"/>
      <pc:docMkLst>
        <pc:docMk/>
      </pc:docMkLst>
      <pc:sldChg chg="delSp modSp mod delDesignElem">
        <pc:chgData name="Shubham Kuiri" userId="6e998787ffb65f0c" providerId="LiveId" clId="{992E50E2-4F0C-4A63-A5EC-F4DFDA4F1202}" dt="2026-01-29T20:33:21.659" v="3600"/>
        <pc:sldMkLst>
          <pc:docMk/>
          <pc:sldMk cId="2806257027" sldId="256"/>
        </pc:sldMkLst>
        <pc:spChg chg="mod">
          <ac:chgData name="Shubham Kuiri" userId="6e998787ffb65f0c" providerId="LiveId" clId="{992E50E2-4F0C-4A63-A5EC-F4DFDA4F1202}" dt="2026-01-29T20:32:58.794" v="3460"/>
          <ac:spMkLst>
            <pc:docMk/>
            <pc:sldMk cId="2806257027" sldId="256"/>
            <ac:spMk id="2" creationId="{DE3D84FB-5D02-47D2-98FD-4F01A02E2AEA}"/>
          </ac:spMkLst>
        </pc:spChg>
        <pc:spChg chg="mod">
          <ac:chgData name="Shubham Kuiri" userId="6e998787ffb65f0c" providerId="LiveId" clId="{992E50E2-4F0C-4A63-A5EC-F4DFDA4F1202}" dt="2026-01-29T14:33:16.415" v="3219" actId="20577"/>
          <ac:spMkLst>
            <pc:docMk/>
            <pc:sldMk cId="2806257027" sldId="256"/>
            <ac:spMk id="3" creationId="{E9F6641D-ADF3-40BD-9BA3-E740E77C8826}"/>
          </ac:spMkLst>
        </pc:spChg>
        <pc:picChg chg="mod">
          <ac:chgData name="Shubham Kuiri" userId="6e998787ffb65f0c" providerId="LiveId" clId="{992E50E2-4F0C-4A63-A5EC-F4DFDA4F1202}" dt="2026-01-29T20:33:21.659" v="3600"/>
          <ac:picMkLst>
            <pc:docMk/>
            <pc:sldMk cId="2806257027" sldId="256"/>
            <ac:picMk id="5" creationId="{230BD1B1-AA22-48F1-B3ED-579CD284605D}"/>
          </ac:picMkLst>
        </pc:picChg>
      </pc:sldChg>
      <pc:sldChg chg="modSp mod">
        <pc:chgData name="Shubham Kuiri" userId="6e998787ffb65f0c" providerId="LiveId" clId="{992E50E2-4F0C-4A63-A5EC-F4DFDA4F1202}" dt="2026-02-06T15:20:48.255" v="3982" actId="255"/>
        <pc:sldMkLst>
          <pc:docMk/>
          <pc:sldMk cId="1401741552" sldId="277"/>
        </pc:sldMkLst>
        <pc:spChg chg="mod">
          <ac:chgData name="Shubham Kuiri" userId="6e998787ffb65f0c" providerId="LiveId" clId="{992E50E2-4F0C-4A63-A5EC-F4DFDA4F1202}" dt="2026-02-06T15:20:48.255" v="3982" actId="255"/>
          <ac:spMkLst>
            <pc:docMk/>
            <pc:sldMk cId="1401741552" sldId="277"/>
            <ac:spMk id="2" creationId="{7A4919D0-F177-4BBA-9A0B-DBA69E2ED764}"/>
          </ac:spMkLst>
        </pc:spChg>
        <pc:spChg chg="mod">
          <ac:chgData name="Shubham Kuiri" userId="6e998787ffb65f0c" providerId="LiveId" clId="{992E50E2-4F0C-4A63-A5EC-F4DFDA4F1202}" dt="2026-02-06T15:08:30.217" v="3937" actId="1076"/>
          <ac:spMkLst>
            <pc:docMk/>
            <pc:sldMk cId="1401741552" sldId="277"/>
            <ac:spMk id="13" creationId="{5223BF76-4F76-2D9E-7C45-C9404EDDB594}"/>
          </ac:spMkLst>
        </pc:spChg>
        <pc:picChg chg="mod">
          <ac:chgData name="Shubham Kuiri" userId="6e998787ffb65f0c" providerId="LiveId" clId="{992E50E2-4F0C-4A63-A5EC-F4DFDA4F1202}" dt="2026-02-06T15:08:31.516" v="3938" actId="1076"/>
          <ac:picMkLst>
            <pc:docMk/>
            <pc:sldMk cId="1401741552" sldId="277"/>
            <ac:picMk id="12" creationId="{D43C446D-E1CB-D7FE-3D0F-4DFF9FB8F815}"/>
          </ac:picMkLst>
        </pc:picChg>
      </pc:sldChg>
      <pc:sldChg chg="modSp mod">
        <pc:chgData name="Shubham Kuiri" userId="6e998787ffb65f0c" providerId="LiveId" clId="{992E50E2-4F0C-4A63-A5EC-F4DFDA4F1202}" dt="2026-02-11T12:11:42.319" v="4198" actId="255"/>
        <pc:sldMkLst>
          <pc:docMk/>
          <pc:sldMk cId="3052555196" sldId="280"/>
        </pc:sldMkLst>
        <pc:spChg chg="mod">
          <ac:chgData name="Shubham Kuiri" userId="6e998787ffb65f0c" providerId="LiveId" clId="{992E50E2-4F0C-4A63-A5EC-F4DFDA4F1202}" dt="2026-02-11T12:11:42.319" v="4198" actId="255"/>
          <ac:spMkLst>
            <pc:docMk/>
            <pc:sldMk cId="3052555196" sldId="280"/>
            <ac:spMk id="9" creationId="{E90997E9-FE5D-68EE-5FBB-B224CE60A3B2}"/>
          </ac:spMkLst>
        </pc:spChg>
        <pc:spChg chg="mod">
          <ac:chgData name="Shubham Kuiri" userId="6e998787ffb65f0c" providerId="LiveId" clId="{992E50E2-4F0C-4A63-A5EC-F4DFDA4F1202}" dt="2026-02-11T12:02:33.615" v="4150" actId="1076"/>
          <ac:spMkLst>
            <pc:docMk/>
            <pc:sldMk cId="3052555196" sldId="280"/>
            <ac:spMk id="10" creationId="{2FF12B2B-EB48-5D6D-4B3D-3B69016A5743}"/>
          </ac:spMkLst>
        </pc:spChg>
      </pc:sldChg>
      <pc:sldChg chg="modSp mod">
        <pc:chgData name="Shubham Kuiri" userId="6e998787ffb65f0c" providerId="LiveId" clId="{992E50E2-4F0C-4A63-A5EC-F4DFDA4F1202}" dt="2026-02-06T15:20:32.766" v="3979" actId="255"/>
        <pc:sldMkLst>
          <pc:docMk/>
          <pc:sldMk cId="2975102623" sldId="281"/>
        </pc:sldMkLst>
        <pc:spChg chg="mod">
          <ac:chgData name="Shubham Kuiri" userId="6e998787ffb65f0c" providerId="LiveId" clId="{992E50E2-4F0C-4A63-A5EC-F4DFDA4F1202}" dt="2026-02-06T15:20:32.766" v="3979" actId="255"/>
          <ac:spMkLst>
            <pc:docMk/>
            <pc:sldMk cId="2975102623" sldId="281"/>
            <ac:spMk id="9" creationId="{CC7CE89F-883F-C447-F707-57BAB25A99D6}"/>
          </ac:spMkLst>
        </pc:spChg>
      </pc:sldChg>
      <pc:sldChg chg="modSp mod">
        <pc:chgData name="Shubham Kuiri" userId="6e998787ffb65f0c" providerId="LiveId" clId="{992E50E2-4F0C-4A63-A5EC-F4DFDA4F1202}" dt="2026-02-06T15:18:25.012" v="3950" actId="255"/>
        <pc:sldMkLst>
          <pc:docMk/>
          <pc:sldMk cId="3432540936" sldId="282"/>
        </pc:sldMkLst>
        <pc:spChg chg="mod">
          <ac:chgData name="Shubham Kuiri" userId="6e998787ffb65f0c" providerId="LiveId" clId="{992E50E2-4F0C-4A63-A5EC-F4DFDA4F1202}" dt="2026-01-29T13:19:45.400" v="2786" actId="255"/>
          <ac:spMkLst>
            <pc:docMk/>
            <pc:sldMk cId="3432540936" sldId="282"/>
            <ac:spMk id="2" creationId="{CA9971E2-19A4-80DD-A474-A9BF7767E693}"/>
          </ac:spMkLst>
        </pc:spChg>
        <pc:spChg chg="mod">
          <ac:chgData name="Shubham Kuiri" userId="6e998787ffb65f0c" providerId="LiveId" clId="{992E50E2-4F0C-4A63-A5EC-F4DFDA4F1202}" dt="2026-01-29T13:20:03.493" v="2789" actId="255"/>
          <ac:spMkLst>
            <pc:docMk/>
            <pc:sldMk cId="3432540936" sldId="282"/>
            <ac:spMk id="4" creationId="{B3E86F92-6473-7E1E-59B5-723D4B2E3F42}"/>
          </ac:spMkLst>
        </pc:spChg>
        <pc:spChg chg="mod">
          <ac:chgData name="Shubham Kuiri" userId="6e998787ffb65f0c" providerId="LiveId" clId="{992E50E2-4F0C-4A63-A5EC-F4DFDA4F1202}" dt="2026-02-06T15:18:25.012" v="3950" actId="255"/>
          <ac:spMkLst>
            <pc:docMk/>
            <pc:sldMk cId="3432540936" sldId="282"/>
            <ac:spMk id="9" creationId="{CEE9F3EB-F1F4-8320-6C55-48CBB2F9902B}"/>
          </ac:spMkLst>
        </pc:spChg>
      </pc:sldChg>
      <pc:sldChg chg="modSp mod">
        <pc:chgData name="Shubham Kuiri" userId="6e998787ffb65f0c" providerId="LiveId" clId="{992E50E2-4F0C-4A63-A5EC-F4DFDA4F1202}" dt="2026-02-11T12:07:07.246" v="4174" actId="255"/>
        <pc:sldMkLst>
          <pc:docMk/>
          <pc:sldMk cId="2224087194" sldId="283"/>
        </pc:sldMkLst>
        <pc:spChg chg="mod">
          <ac:chgData name="Shubham Kuiri" userId="6e998787ffb65f0c" providerId="LiveId" clId="{992E50E2-4F0C-4A63-A5EC-F4DFDA4F1202}" dt="2026-02-11T12:07:07.246" v="4174" actId="255"/>
          <ac:spMkLst>
            <pc:docMk/>
            <pc:sldMk cId="2224087194" sldId="283"/>
            <ac:spMk id="9" creationId="{7F65A897-D6F3-BB00-A6A7-79BAC3E46692}"/>
          </ac:spMkLst>
        </pc:spChg>
      </pc:sldChg>
      <pc:sldChg chg="modSp mod">
        <pc:chgData name="Shubham Kuiri" userId="6e998787ffb65f0c" providerId="LiveId" clId="{992E50E2-4F0C-4A63-A5EC-F4DFDA4F1202}" dt="2026-02-11T12:09:58.615" v="4191" actId="255"/>
        <pc:sldMkLst>
          <pc:docMk/>
          <pc:sldMk cId="3766365763" sldId="284"/>
        </pc:sldMkLst>
        <pc:spChg chg="mod">
          <ac:chgData name="Shubham Kuiri" userId="6e998787ffb65f0c" providerId="LiveId" clId="{992E50E2-4F0C-4A63-A5EC-F4DFDA4F1202}" dt="2026-02-11T12:09:58.615" v="4191" actId="255"/>
          <ac:spMkLst>
            <pc:docMk/>
            <pc:sldMk cId="3766365763" sldId="284"/>
            <ac:spMk id="2" creationId="{C3650281-2DE3-88EA-6632-37C389772164}"/>
          </ac:spMkLst>
        </pc:spChg>
        <pc:spChg chg="mod">
          <ac:chgData name="Shubham Kuiri" userId="6e998787ffb65f0c" providerId="LiveId" clId="{992E50E2-4F0C-4A63-A5EC-F4DFDA4F1202}" dt="2026-02-11T12:03:26.485" v="4154" actId="2710"/>
          <ac:spMkLst>
            <pc:docMk/>
            <pc:sldMk cId="3766365763" sldId="284"/>
            <ac:spMk id="7" creationId="{96D205A6-F6E6-5C39-FDBF-30585DED39AD}"/>
          </ac:spMkLst>
        </pc:spChg>
        <pc:spChg chg="mod">
          <ac:chgData name="Shubham Kuiri" userId="6e998787ffb65f0c" providerId="LiveId" clId="{992E50E2-4F0C-4A63-A5EC-F4DFDA4F1202}" dt="2026-02-06T15:20:17.711" v="3975" actId="255"/>
          <ac:spMkLst>
            <pc:docMk/>
            <pc:sldMk cId="3766365763" sldId="284"/>
            <ac:spMk id="9" creationId="{8C08FB09-F0C8-362B-60C8-745E73853A28}"/>
          </ac:spMkLst>
        </pc:spChg>
        <pc:spChg chg="mod">
          <ac:chgData name="Shubham Kuiri" userId="6e998787ffb65f0c" providerId="LiveId" clId="{992E50E2-4F0C-4A63-A5EC-F4DFDA4F1202}" dt="2026-02-11T12:03:33.324" v="4156" actId="27636"/>
          <ac:spMkLst>
            <pc:docMk/>
            <pc:sldMk cId="3766365763" sldId="284"/>
            <ac:spMk id="12" creationId="{3F471179-408B-FB93-4CF9-FD72DCB2C991}"/>
          </ac:spMkLst>
        </pc:spChg>
        <pc:graphicFrameChg chg="mod">
          <ac:chgData name="Shubham Kuiri" userId="6e998787ffb65f0c" providerId="LiveId" clId="{992E50E2-4F0C-4A63-A5EC-F4DFDA4F1202}" dt="2026-02-11T11:04:36.169" v="4119" actId="14100"/>
          <ac:graphicFrameMkLst>
            <pc:docMk/>
            <pc:sldMk cId="3766365763" sldId="284"/>
            <ac:graphicFrameMk id="4" creationId="{564DE664-E372-4062-9562-6937574C5A06}"/>
          </ac:graphicFrameMkLst>
        </pc:graphicFrameChg>
      </pc:sldChg>
      <pc:sldChg chg="modSp mod">
        <pc:chgData name="Shubham Kuiri" userId="6e998787ffb65f0c" providerId="LiveId" clId="{992E50E2-4F0C-4A63-A5EC-F4DFDA4F1202}" dt="2026-02-11T12:04:04.863" v="4161" actId="255"/>
        <pc:sldMkLst>
          <pc:docMk/>
          <pc:sldMk cId="3696175078" sldId="285"/>
        </pc:sldMkLst>
        <pc:spChg chg="mod">
          <ac:chgData name="Shubham Kuiri" userId="6e998787ffb65f0c" providerId="LiveId" clId="{992E50E2-4F0C-4A63-A5EC-F4DFDA4F1202}" dt="2026-02-11T12:04:04.863" v="4161" actId="255"/>
          <ac:spMkLst>
            <pc:docMk/>
            <pc:sldMk cId="3696175078" sldId="285"/>
            <ac:spMk id="4" creationId="{E733D677-F09C-DBF5-665C-E3957DF9CF00}"/>
          </ac:spMkLst>
        </pc:spChg>
        <pc:spChg chg="mod">
          <ac:chgData name="Shubham Kuiri" userId="6e998787ffb65f0c" providerId="LiveId" clId="{992E50E2-4F0C-4A63-A5EC-F4DFDA4F1202}" dt="2026-02-11T07:53:46.731" v="4057" actId="1076"/>
          <ac:spMkLst>
            <pc:docMk/>
            <pc:sldMk cId="3696175078" sldId="285"/>
            <ac:spMk id="9" creationId="{906ADA93-E780-4AA4-7919-EA69CCBA4174}"/>
          </ac:spMkLst>
        </pc:spChg>
        <pc:graphicFrameChg chg="mod">
          <ac:chgData name="Shubham Kuiri" userId="6e998787ffb65f0c" providerId="LiveId" clId="{992E50E2-4F0C-4A63-A5EC-F4DFDA4F1202}" dt="2026-02-11T07:53:38.672" v="4056" actId="14100"/>
          <ac:graphicFrameMkLst>
            <pc:docMk/>
            <pc:sldMk cId="3696175078" sldId="285"/>
            <ac:graphicFrameMk id="2" creationId="{3B0FF327-3EDD-FC4C-CE64-40EE6642B61B}"/>
          </ac:graphicFrameMkLst>
        </pc:graphicFrameChg>
      </pc:sldChg>
      <pc:sldChg chg="addSp delSp modSp mod">
        <pc:chgData name="Shubham Kuiri" userId="6e998787ffb65f0c" providerId="LiveId" clId="{992E50E2-4F0C-4A63-A5EC-F4DFDA4F1202}" dt="2026-02-11T11:06:14.152" v="4129" actId="114"/>
        <pc:sldMkLst>
          <pc:docMk/>
          <pc:sldMk cId="4130308817" sldId="286"/>
        </pc:sldMkLst>
        <pc:spChg chg="mod">
          <ac:chgData name="Shubham Kuiri" userId="6e998787ffb65f0c" providerId="LiveId" clId="{992E50E2-4F0C-4A63-A5EC-F4DFDA4F1202}" dt="2026-02-06T15:19:23.200" v="3959" actId="27636"/>
          <ac:spMkLst>
            <pc:docMk/>
            <pc:sldMk cId="4130308817" sldId="286"/>
            <ac:spMk id="9" creationId="{CAF88A72-02F3-D99A-D7EE-F96C51EE04E9}"/>
          </ac:spMkLst>
        </pc:spChg>
        <pc:spChg chg="mod">
          <ac:chgData name="Shubham Kuiri" userId="6e998787ffb65f0c" providerId="LiveId" clId="{992E50E2-4F0C-4A63-A5EC-F4DFDA4F1202}" dt="2026-02-11T11:06:14.152" v="4129" actId="114"/>
          <ac:spMkLst>
            <pc:docMk/>
            <pc:sldMk cId="4130308817" sldId="286"/>
            <ac:spMk id="10" creationId="{257C6EFB-796A-9E81-12D9-CD033F256F8B}"/>
          </ac:spMkLst>
        </pc:spChg>
        <pc:graphicFrameChg chg="add mod">
          <ac:chgData name="Shubham Kuiri" userId="6e998787ffb65f0c" providerId="LiveId" clId="{992E50E2-4F0C-4A63-A5EC-F4DFDA4F1202}" dt="2026-02-11T11:03:58.964" v="4112" actId="14100"/>
          <ac:graphicFrameMkLst>
            <pc:docMk/>
            <pc:sldMk cId="4130308817" sldId="286"/>
            <ac:graphicFrameMk id="2" creationId="{81C648CA-1648-83C7-E1BF-E150D349669F}"/>
          </ac:graphicFrameMkLst>
        </pc:graphicFrameChg>
      </pc:sldChg>
      <pc:sldChg chg="modSp mod">
        <pc:chgData name="Shubham Kuiri" userId="6e998787ffb65f0c" providerId="LiveId" clId="{992E50E2-4F0C-4A63-A5EC-F4DFDA4F1202}" dt="2026-01-29T20:20:37.018" v="3302"/>
        <pc:sldMkLst>
          <pc:docMk/>
          <pc:sldMk cId="1213371106" sldId="287"/>
        </pc:sldMkLst>
        <pc:spChg chg="mod">
          <ac:chgData name="Shubham Kuiri" userId="6e998787ffb65f0c" providerId="LiveId" clId="{992E50E2-4F0C-4A63-A5EC-F4DFDA4F1202}" dt="2026-01-29T13:20:29.150" v="2793" actId="255"/>
          <ac:spMkLst>
            <pc:docMk/>
            <pc:sldMk cId="1213371106" sldId="287"/>
            <ac:spMk id="3" creationId="{28A0242A-6D27-4AAD-0C55-99712474FA09}"/>
          </ac:spMkLst>
        </pc:spChg>
        <pc:spChg chg="mod">
          <ac:chgData name="Shubham Kuiri" userId="6e998787ffb65f0c" providerId="LiveId" clId="{992E50E2-4F0C-4A63-A5EC-F4DFDA4F1202}" dt="2026-01-29T13:20:54.601" v="2797" actId="255"/>
          <ac:spMkLst>
            <pc:docMk/>
            <pc:sldMk cId="1213371106" sldId="287"/>
            <ac:spMk id="5" creationId="{B3838A69-4725-083A-FE69-713D42CA911D}"/>
          </ac:spMkLst>
        </pc:spChg>
        <pc:spChg chg="mod">
          <ac:chgData name="Shubham Kuiri" userId="6e998787ffb65f0c" providerId="LiveId" clId="{992E50E2-4F0C-4A63-A5EC-F4DFDA4F1202}" dt="2026-01-29T20:20:37.018" v="3302"/>
          <ac:spMkLst>
            <pc:docMk/>
            <pc:sldMk cId="1213371106" sldId="287"/>
            <ac:spMk id="9" creationId="{29CF80C0-5B6E-46FD-7FAD-9C23FCC1AC92}"/>
          </ac:spMkLst>
        </pc:spChg>
      </pc:sldChg>
      <pc:sldChg chg="modSp mod">
        <pc:chgData name="Shubham Kuiri" userId="6e998787ffb65f0c" providerId="LiveId" clId="{992E50E2-4F0C-4A63-A5EC-F4DFDA4F1202}" dt="2026-02-11T12:10:27.202" v="4192" actId="255"/>
        <pc:sldMkLst>
          <pc:docMk/>
          <pc:sldMk cId="417716813" sldId="288"/>
        </pc:sldMkLst>
        <pc:spChg chg="mod">
          <ac:chgData name="Shubham Kuiri" userId="6e998787ffb65f0c" providerId="LiveId" clId="{992E50E2-4F0C-4A63-A5EC-F4DFDA4F1202}" dt="2026-01-29T20:20:37.018" v="3302"/>
          <ac:spMkLst>
            <pc:docMk/>
            <pc:sldMk cId="417716813" sldId="288"/>
            <ac:spMk id="3" creationId="{70424F5C-04F2-0406-8EC4-EF3BB8845670}"/>
          </ac:spMkLst>
        </pc:spChg>
        <pc:spChg chg="mod">
          <ac:chgData name="Shubham Kuiri" userId="6e998787ffb65f0c" providerId="LiveId" clId="{992E50E2-4F0C-4A63-A5EC-F4DFDA4F1202}" dt="2026-02-11T12:10:27.202" v="4192" actId="255"/>
          <ac:spMkLst>
            <pc:docMk/>
            <pc:sldMk cId="417716813" sldId="288"/>
            <ac:spMk id="5" creationId="{8593D704-3787-44C9-41D0-133D78D661A3}"/>
          </ac:spMkLst>
        </pc:spChg>
        <pc:spChg chg="mod">
          <ac:chgData name="Shubham Kuiri" userId="6e998787ffb65f0c" providerId="LiveId" clId="{992E50E2-4F0C-4A63-A5EC-F4DFDA4F1202}" dt="2026-01-29T13:37:35.790" v="2809" actId="255"/>
          <ac:spMkLst>
            <pc:docMk/>
            <pc:sldMk cId="417716813" sldId="288"/>
            <ac:spMk id="6" creationId="{BE13A596-B881-1C94-29F3-C881D31B6B20}"/>
          </ac:spMkLst>
        </pc:spChg>
        <pc:spChg chg="mod">
          <ac:chgData name="Shubham Kuiri" userId="6e998787ffb65f0c" providerId="LiveId" clId="{992E50E2-4F0C-4A63-A5EC-F4DFDA4F1202}" dt="2026-01-29T20:20:37.018" v="3302"/>
          <ac:spMkLst>
            <pc:docMk/>
            <pc:sldMk cId="417716813" sldId="288"/>
            <ac:spMk id="9" creationId="{67859DD2-0E2E-4C51-1FCF-78D4B5D67A3D}"/>
          </ac:spMkLst>
        </pc:spChg>
      </pc:sldChg>
      <pc:sldChg chg="modSp mod">
        <pc:chgData name="Shubham Kuiri" userId="6e998787ffb65f0c" providerId="LiveId" clId="{992E50E2-4F0C-4A63-A5EC-F4DFDA4F1202}" dt="2026-02-11T12:09:52.026" v="4190" actId="255"/>
        <pc:sldMkLst>
          <pc:docMk/>
          <pc:sldMk cId="2189576112" sldId="289"/>
        </pc:sldMkLst>
        <pc:spChg chg="mod">
          <ac:chgData name="Shubham Kuiri" userId="6e998787ffb65f0c" providerId="LiveId" clId="{992E50E2-4F0C-4A63-A5EC-F4DFDA4F1202}" dt="2026-02-11T12:09:52.026" v="4190" actId="255"/>
          <ac:spMkLst>
            <pc:docMk/>
            <pc:sldMk cId="2189576112" sldId="289"/>
            <ac:spMk id="2" creationId="{B19D35CD-6E79-E0DE-F516-BA727E721BE5}"/>
          </ac:spMkLst>
        </pc:spChg>
        <pc:spChg chg="mod">
          <ac:chgData name="Shubham Kuiri" userId="6e998787ffb65f0c" providerId="LiveId" clId="{992E50E2-4F0C-4A63-A5EC-F4DFDA4F1202}" dt="2026-02-11T12:03:42.528" v="4158" actId="2710"/>
          <ac:spMkLst>
            <pc:docMk/>
            <pc:sldMk cId="2189576112" sldId="289"/>
            <ac:spMk id="3" creationId="{D8EE2315-1963-FEBB-01D1-194E23E75210}"/>
          </ac:spMkLst>
        </pc:spChg>
        <pc:spChg chg="mod">
          <ac:chgData name="Shubham Kuiri" userId="6e998787ffb65f0c" providerId="LiveId" clId="{992E50E2-4F0C-4A63-A5EC-F4DFDA4F1202}" dt="2026-02-11T12:03:51.928" v="4159" actId="255"/>
          <ac:spMkLst>
            <pc:docMk/>
            <pc:sldMk cId="2189576112" sldId="289"/>
            <ac:spMk id="5" creationId="{52E4529C-F3F8-F06A-E02E-F8423C8AB5A8}"/>
          </ac:spMkLst>
        </pc:spChg>
        <pc:spChg chg="mod">
          <ac:chgData name="Shubham Kuiri" userId="6e998787ffb65f0c" providerId="LiveId" clId="{992E50E2-4F0C-4A63-A5EC-F4DFDA4F1202}" dt="2026-02-06T15:20:13.093" v="3974" actId="255"/>
          <ac:spMkLst>
            <pc:docMk/>
            <pc:sldMk cId="2189576112" sldId="289"/>
            <ac:spMk id="9" creationId="{B8FEFB1C-3B61-17D6-32F8-4B8FFA834BC0}"/>
          </ac:spMkLst>
        </pc:spChg>
        <pc:graphicFrameChg chg="mod">
          <ac:chgData name="Shubham Kuiri" userId="6e998787ffb65f0c" providerId="LiveId" clId="{992E50E2-4F0C-4A63-A5EC-F4DFDA4F1202}" dt="2026-02-11T10:59:42.479" v="4058" actId="14100"/>
          <ac:graphicFrameMkLst>
            <pc:docMk/>
            <pc:sldMk cId="2189576112" sldId="289"/>
            <ac:graphicFrameMk id="6" creationId="{AEB1F12A-F17D-488F-9E78-B4B654606D8A}"/>
          </ac:graphicFrameMkLst>
        </pc:graphicFrameChg>
      </pc:sldChg>
      <pc:sldChg chg="addSp delSp modSp mod">
        <pc:chgData name="Shubham Kuiri" userId="6e998787ffb65f0c" providerId="LiveId" clId="{992E50E2-4F0C-4A63-A5EC-F4DFDA4F1202}" dt="2026-02-11T11:05:49.803" v="4125" actId="27636"/>
        <pc:sldMkLst>
          <pc:docMk/>
          <pc:sldMk cId="3965841199" sldId="290"/>
        </pc:sldMkLst>
        <pc:spChg chg="mod">
          <ac:chgData name="Shubham Kuiri" userId="6e998787ffb65f0c" providerId="LiveId" clId="{992E50E2-4F0C-4A63-A5EC-F4DFDA4F1202}" dt="2026-02-11T11:05:49.803" v="4125" actId="27636"/>
          <ac:spMkLst>
            <pc:docMk/>
            <pc:sldMk cId="3965841199" sldId="290"/>
            <ac:spMk id="4" creationId="{8C8030A7-B2FB-E2D8-5FDA-B353481D2328}"/>
          </ac:spMkLst>
        </pc:spChg>
        <pc:spChg chg="add mod">
          <ac:chgData name="Shubham Kuiri" userId="6e998787ffb65f0c" providerId="LiveId" clId="{992E50E2-4F0C-4A63-A5EC-F4DFDA4F1202}" dt="2026-02-05T16:11:18.385" v="3800" actId="1076"/>
          <ac:spMkLst>
            <pc:docMk/>
            <pc:sldMk cId="3965841199" sldId="290"/>
            <ac:spMk id="5" creationId="{33ED5EBE-BB6C-DB74-3FBA-72B5F33656D9}"/>
          </ac:spMkLst>
        </pc:spChg>
        <pc:spChg chg="add mod">
          <ac:chgData name="Shubham Kuiri" userId="6e998787ffb65f0c" providerId="LiveId" clId="{992E50E2-4F0C-4A63-A5EC-F4DFDA4F1202}" dt="2026-02-11T11:04:16.713" v="4115" actId="1076"/>
          <ac:spMkLst>
            <pc:docMk/>
            <pc:sldMk cId="3965841199" sldId="290"/>
            <ac:spMk id="6" creationId="{94725FF2-EFEB-E927-1D5C-C11D9A8792C8}"/>
          </ac:spMkLst>
        </pc:spChg>
        <pc:spChg chg="mod">
          <ac:chgData name="Shubham Kuiri" userId="6e998787ffb65f0c" providerId="LiveId" clId="{992E50E2-4F0C-4A63-A5EC-F4DFDA4F1202}" dt="2026-02-06T15:19:58.933" v="3969" actId="255"/>
          <ac:spMkLst>
            <pc:docMk/>
            <pc:sldMk cId="3965841199" sldId="290"/>
            <ac:spMk id="9" creationId="{24525758-EB53-A081-1F9F-C720A2CD67B2}"/>
          </ac:spMkLst>
        </pc:spChg>
        <pc:graphicFrameChg chg="add del mod modGraphic">
          <ac:chgData name="Shubham Kuiri" userId="6e998787ffb65f0c" providerId="LiveId" clId="{992E50E2-4F0C-4A63-A5EC-F4DFDA4F1202}" dt="2026-02-11T05:53:00.016" v="4019" actId="478"/>
          <ac:graphicFrameMkLst>
            <pc:docMk/>
            <pc:sldMk cId="3965841199" sldId="290"/>
            <ac:graphicFrameMk id="2" creationId="{2B2706F1-7473-DFC2-0EE2-FE377C0504A5}"/>
          </ac:graphicFrameMkLst>
        </pc:graphicFrameChg>
        <pc:graphicFrameChg chg="mod">
          <ac:chgData name="Shubham Kuiri" userId="6e998787ffb65f0c" providerId="LiveId" clId="{992E50E2-4F0C-4A63-A5EC-F4DFDA4F1202}" dt="2026-02-11T11:04:20.984" v="4116" actId="14100"/>
          <ac:graphicFrameMkLst>
            <pc:docMk/>
            <pc:sldMk cId="3965841199" sldId="290"/>
            <ac:graphicFrameMk id="3" creationId="{71770E1D-6F84-D6BB-4CFC-54C5FB41FBE9}"/>
          </ac:graphicFrameMkLst>
        </pc:graphicFrameChg>
      </pc:sldChg>
      <pc:sldChg chg="addSp delSp modSp add mod">
        <pc:chgData name="Shubham Kuiri" userId="6e998787ffb65f0c" providerId="LiveId" clId="{992E50E2-4F0C-4A63-A5EC-F4DFDA4F1202}" dt="2026-02-11T12:10:42.829" v="4193" actId="255"/>
        <pc:sldMkLst>
          <pc:docMk/>
          <pc:sldMk cId="3351352246" sldId="291"/>
        </pc:sldMkLst>
        <pc:spChg chg="mod">
          <ac:chgData name="Shubham Kuiri" userId="6e998787ffb65f0c" providerId="LiveId" clId="{992E50E2-4F0C-4A63-A5EC-F4DFDA4F1202}" dt="2026-02-11T05:55:27.646" v="4034" actId="1076"/>
          <ac:spMkLst>
            <pc:docMk/>
            <pc:sldMk cId="3351352246" sldId="291"/>
            <ac:spMk id="4" creationId="{71021BA4-F89C-FE4E-5EC8-FF3C29B9D89F}"/>
          </ac:spMkLst>
        </pc:spChg>
        <pc:spChg chg="mod">
          <ac:chgData name="Shubham Kuiri" userId="6e998787ffb65f0c" providerId="LiveId" clId="{992E50E2-4F0C-4A63-A5EC-F4DFDA4F1202}" dt="2026-02-11T12:10:42.829" v="4193" actId="255"/>
          <ac:spMkLst>
            <pc:docMk/>
            <pc:sldMk cId="3351352246" sldId="291"/>
            <ac:spMk id="5" creationId="{2483AE6F-499D-5CC0-58DF-2EE4EF5C3AA1}"/>
          </ac:spMkLst>
        </pc:spChg>
        <pc:spChg chg="mod">
          <ac:chgData name="Shubham Kuiri" userId="6e998787ffb65f0c" providerId="LiveId" clId="{992E50E2-4F0C-4A63-A5EC-F4DFDA4F1202}" dt="2026-02-06T15:19:54.320" v="3968" actId="255"/>
          <ac:spMkLst>
            <pc:docMk/>
            <pc:sldMk cId="3351352246" sldId="291"/>
            <ac:spMk id="9" creationId="{D24DBAF5-B9A7-A8F3-C9C3-E509B79607FC}"/>
          </ac:spMkLst>
        </pc:spChg>
        <pc:spChg chg="add del mod">
          <ac:chgData name="Shubham Kuiri" userId="6e998787ffb65f0c" providerId="LiveId" clId="{992E50E2-4F0C-4A63-A5EC-F4DFDA4F1202}" dt="2026-02-11T11:05:57.489" v="4126" actId="114"/>
          <ac:spMkLst>
            <pc:docMk/>
            <pc:sldMk cId="3351352246" sldId="291"/>
            <ac:spMk id="10" creationId="{01597CE0-6C58-88BF-00F0-9D9111D00B57}"/>
          </ac:spMkLst>
        </pc:spChg>
        <pc:graphicFrameChg chg="add del mod modGraphic">
          <ac:chgData name="Shubham Kuiri" userId="6e998787ffb65f0c" providerId="LiveId" clId="{992E50E2-4F0C-4A63-A5EC-F4DFDA4F1202}" dt="2026-02-11T05:55:18.968" v="4032" actId="478"/>
          <ac:graphicFrameMkLst>
            <pc:docMk/>
            <pc:sldMk cId="3351352246" sldId="291"/>
            <ac:graphicFrameMk id="6" creationId="{D54F4F6A-8A7D-89CB-1890-EB2473AEA939}"/>
          </ac:graphicFrameMkLst>
        </pc:graphicFrameChg>
        <pc:graphicFrameChg chg="add mod">
          <ac:chgData name="Shubham Kuiri" userId="6e998787ffb65f0c" providerId="LiveId" clId="{992E50E2-4F0C-4A63-A5EC-F4DFDA4F1202}" dt="2026-02-11T05:55:50.165" v="4039" actId="14100"/>
          <ac:graphicFrameMkLst>
            <pc:docMk/>
            <pc:sldMk cId="3351352246" sldId="291"/>
            <ac:graphicFrameMk id="7" creationId="{D6DB8A38-D202-BCE2-BB13-5D8FA3D11C07}"/>
          </ac:graphicFrameMkLst>
        </pc:graphicFrameChg>
      </pc:sldChg>
      <pc:sldChg chg="addSp delSp modSp add mod">
        <pc:chgData name="Shubham Kuiri" userId="6e998787ffb65f0c" providerId="LiveId" clId="{992E50E2-4F0C-4A63-A5EC-F4DFDA4F1202}" dt="2026-02-11T12:10:48.046" v="4194" actId="255"/>
        <pc:sldMkLst>
          <pc:docMk/>
          <pc:sldMk cId="638203369" sldId="292"/>
        </pc:sldMkLst>
        <pc:spChg chg="mod">
          <ac:chgData name="Shubham Kuiri" userId="6e998787ffb65f0c" providerId="LiveId" clId="{992E50E2-4F0C-4A63-A5EC-F4DFDA4F1202}" dt="2026-02-11T11:06:03.349" v="4127" actId="114"/>
          <ac:spMkLst>
            <pc:docMk/>
            <pc:sldMk cId="638203369" sldId="292"/>
            <ac:spMk id="4" creationId="{2284B21E-420B-5F95-B011-6DDC025345FA}"/>
          </ac:spMkLst>
        </pc:spChg>
        <pc:spChg chg="mod">
          <ac:chgData name="Shubham Kuiri" userId="6e998787ffb65f0c" providerId="LiveId" clId="{992E50E2-4F0C-4A63-A5EC-F4DFDA4F1202}" dt="2026-02-11T12:10:48.046" v="4194" actId="255"/>
          <ac:spMkLst>
            <pc:docMk/>
            <pc:sldMk cId="638203369" sldId="292"/>
            <ac:spMk id="5" creationId="{0DC330A6-5A89-9D9C-1136-56EAC382A61C}"/>
          </ac:spMkLst>
        </pc:spChg>
        <pc:spChg chg="mod">
          <ac:chgData name="Shubham Kuiri" userId="6e998787ffb65f0c" providerId="LiveId" clId="{992E50E2-4F0C-4A63-A5EC-F4DFDA4F1202}" dt="2026-02-06T15:19:48.201" v="3967" actId="255"/>
          <ac:spMkLst>
            <pc:docMk/>
            <pc:sldMk cId="638203369" sldId="292"/>
            <ac:spMk id="9" creationId="{37F9BB44-8D90-27C4-DA7C-60F7D2375677}"/>
          </ac:spMkLst>
        </pc:spChg>
        <pc:graphicFrameChg chg="add mod">
          <ac:chgData name="Shubham Kuiri" userId="6e998787ffb65f0c" providerId="LiveId" clId="{992E50E2-4F0C-4A63-A5EC-F4DFDA4F1202}" dt="2026-02-11T11:00:14.065" v="4065" actId="14100"/>
          <ac:graphicFrameMkLst>
            <pc:docMk/>
            <pc:sldMk cId="638203369" sldId="292"/>
            <ac:graphicFrameMk id="2" creationId="{EAE7E3A7-105E-6B14-5C6C-6538C0BAF528}"/>
          </ac:graphicFrameMkLst>
        </pc:graphicFrameChg>
        <pc:graphicFrameChg chg="add del mod modGraphic">
          <ac:chgData name="Shubham Kuiri" userId="6e998787ffb65f0c" providerId="LiveId" clId="{992E50E2-4F0C-4A63-A5EC-F4DFDA4F1202}" dt="2026-02-11T11:00:09.926" v="4064" actId="21"/>
          <ac:graphicFrameMkLst>
            <pc:docMk/>
            <pc:sldMk cId="638203369" sldId="292"/>
            <ac:graphicFrameMk id="8" creationId="{04F4F7E9-3484-F8D8-914F-F3807D99F73D}"/>
          </ac:graphicFrameMkLst>
        </pc:graphicFrameChg>
      </pc:sldChg>
      <pc:sldChg chg="addSp delSp modSp add mod">
        <pc:chgData name="Shubham Kuiri" userId="6e998787ffb65f0c" providerId="LiveId" clId="{992E50E2-4F0C-4A63-A5EC-F4DFDA4F1202}" dt="2026-02-11T12:10:54.567" v="4195" actId="255"/>
        <pc:sldMkLst>
          <pc:docMk/>
          <pc:sldMk cId="1732589824" sldId="293"/>
        </pc:sldMkLst>
        <pc:spChg chg="mod">
          <ac:chgData name="Shubham Kuiri" userId="6e998787ffb65f0c" providerId="LiveId" clId="{992E50E2-4F0C-4A63-A5EC-F4DFDA4F1202}" dt="2026-02-11T12:10:54.567" v="4195" actId="255"/>
          <ac:spMkLst>
            <pc:docMk/>
            <pc:sldMk cId="1732589824" sldId="293"/>
            <ac:spMk id="5" creationId="{32194974-0068-FA12-8642-04165E1D3EAE}"/>
          </ac:spMkLst>
        </pc:spChg>
        <pc:spChg chg="add del mod">
          <ac:chgData name="Shubham Kuiri" userId="6e998787ffb65f0c" providerId="LiveId" clId="{992E50E2-4F0C-4A63-A5EC-F4DFDA4F1202}" dt="2026-02-11T11:06:07.333" v="4128" actId="114"/>
          <ac:spMkLst>
            <pc:docMk/>
            <pc:sldMk cId="1732589824" sldId="293"/>
            <ac:spMk id="7" creationId="{64E493FE-E08F-7A3A-9983-E32839D7698D}"/>
          </ac:spMkLst>
        </pc:spChg>
        <pc:spChg chg="mod">
          <ac:chgData name="Shubham Kuiri" userId="6e998787ffb65f0c" providerId="LiveId" clId="{992E50E2-4F0C-4A63-A5EC-F4DFDA4F1202}" dt="2026-02-06T15:19:37.799" v="3963" actId="255"/>
          <ac:spMkLst>
            <pc:docMk/>
            <pc:sldMk cId="1732589824" sldId="293"/>
            <ac:spMk id="9" creationId="{33F1A156-A45D-7ADF-006C-16FB3561D7B1}"/>
          </ac:spMkLst>
        </pc:spChg>
        <pc:graphicFrameChg chg="add del mod modGraphic">
          <ac:chgData name="Shubham Kuiri" userId="6e998787ffb65f0c" providerId="LiveId" clId="{992E50E2-4F0C-4A63-A5EC-F4DFDA4F1202}" dt="2026-02-11T11:00:18.247" v="4066" actId="21"/>
          <ac:graphicFrameMkLst>
            <pc:docMk/>
            <pc:sldMk cId="1732589824" sldId="293"/>
            <ac:graphicFrameMk id="3" creationId="{A3E80658-5EAA-EB8D-1BEC-626617A28358}"/>
          </ac:graphicFrameMkLst>
        </pc:graphicFrameChg>
        <pc:graphicFrameChg chg="add mod">
          <ac:chgData name="Shubham Kuiri" userId="6e998787ffb65f0c" providerId="LiveId" clId="{992E50E2-4F0C-4A63-A5EC-F4DFDA4F1202}" dt="2026-02-11T11:00:35.109" v="4070"/>
          <ac:graphicFrameMkLst>
            <pc:docMk/>
            <pc:sldMk cId="1732589824" sldId="293"/>
            <ac:graphicFrameMk id="6" creationId="{CDBF372F-887D-5AAF-A10A-3C2824703C4F}"/>
          </ac:graphicFrameMkLst>
        </pc:graphicFrameChg>
      </pc:sldChg>
      <pc:sldChg chg="addSp delSp modSp add mod ord">
        <pc:chgData name="Shubham Kuiri" userId="6e998787ffb65f0c" providerId="LiveId" clId="{992E50E2-4F0C-4A63-A5EC-F4DFDA4F1202}" dt="2026-01-29T13:45:43.761" v="2898" actId="27636"/>
        <pc:sldMkLst>
          <pc:docMk/>
          <pc:sldMk cId="1330466089" sldId="294"/>
        </pc:sldMkLst>
        <pc:spChg chg="mod">
          <ac:chgData name="Shubham Kuiri" userId="6e998787ffb65f0c" providerId="LiveId" clId="{992E50E2-4F0C-4A63-A5EC-F4DFDA4F1202}" dt="2026-01-29T13:45:10.785" v="2892" actId="1076"/>
          <ac:spMkLst>
            <pc:docMk/>
            <pc:sldMk cId="1330466089" sldId="294"/>
            <ac:spMk id="9" creationId="{7319E739-0EED-D28F-2AA3-48B4B1831722}"/>
          </ac:spMkLst>
        </pc:spChg>
        <pc:spChg chg="mod">
          <ac:chgData name="Shubham Kuiri" userId="6e998787ffb65f0c" providerId="LiveId" clId="{992E50E2-4F0C-4A63-A5EC-F4DFDA4F1202}" dt="2026-01-29T13:45:43.761" v="2898" actId="27636"/>
          <ac:spMkLst>
            <pc:docMk/>
            <pc:sldMk cId="1330466089" sldId="294"/>
            <ac:spMk id="10" creationId="{2F881FDD-95A6-1FB3-B0A3-398B4D6DFAB8}"/>
          </ac:spMkLst>
        </pc:spChg>
        <pc:picChg chg="add mod">
          <ac:chgData name="Shubham Kuiri" userId="6e998787ffb65f0c" providerId="LiveId" clId="{992E50E2-4F0C-4A63-A5EC-F4DFDA4F1202}" dt="2026-01-28T20:04:54.547" v="1268" actId="14826"/>
          <ac:picMkLst>
            <pc:docMk/>
            <pc:sldMk cId="1330466089" sldId="294"/>
            <ac:picMk id="5" creationId="{FAF0F9DA-0CD3-79D8-85A0-16C35D2598AF}"/>
          </ac:picMkLst>
        </pc:picChg>
      </pc:sldChg>
      <pc:sldChg chg="addSp delSp modSp add mod">
        <pc:chgData name="Shubham Kuiri" userId="6e998787ffb65f0c" providerId="LiveId" clId="{992E50E2-4F0C-4A63-A5EC-F4DFDA4F1202}" dt="2026-02-11T12:04:46.396" v="4166" actId="2710"/>
        <pc:sldMkLst>
          <pc:docMk/>
          <pc:sldMk cId="2511629956" sldId="295"/>
        </pc:sldMkLst>
        <pc:spChg chg="add mod">
          <ac:chgData name="Shubham Kuiri" userId="6e998787ffb65f0c" providerId="LiveId" clId="{992E50E2-4F0C-4A63-A5EC-F4DFDA4F1202}" dt="2026-02-05T18:09:50.012" v="3843" actId="21"/>
          <ac:spMkLst>
            <pc:docMk/>
            <pc:sldMk cId="2511629956" sldId="295"/>
            <ac:spMk id="2" creationId="{36A07F00-EEBB-0606-259D-F37FC910B3ED}"/>
          </ac:spMkLst>
        </pc:spChg>
        <pc:spChg chg="add del mod">
          <ac:chgData name="Shubham Kuiri" userId="6e998787ffb65f0c" providerId="LiveId" clId="{992E50E2-4F0C-4A63-A5EC-F4DFDA4F1202}" dt="2026-02-10T14:32:24.707" v="3985" actId="478"/>
          <ac:spMkLst>
            <pc:docMk/>
            <pc:sldMk cId="2511629956" sldId="295"/>
            <ac:spMk id="4" creationId="{04208221-2944-ACE0-585E-0C3BB0DBCFB8}"/>
          </ac:spMkLst>
        </pc:spChg>
        <pc:spChg chg="add mod">
          <ac:chgData name="Shubham Kuiri" userId="6e998787ffb65f0c" providerId="LiveId" clId="{992E50E2-4F0C-4A63-A5EC-F4DFDA4F1202}" dt="2026-02-11T12:04:46.396" v="4166" actId="2710"/>
          <ac:spMkLst>
            <pc:docMk/>
            <pc:sldMk cId="2511629956" sldId="295"/>
            <ac:spMk id="6" creationId="{58659CCB-6A3E-5480-01E9-3F17D09C7307}"/>
          </ac:spMkLst>
        </pc:spChg>
        <pc:spChg chg="mod">
          <ac:chgData name="Shubham Kuiri" userId="6e998787ffb65f0c" providerId="LiveId" clId="{992E50E2-4F0C-4A63-A5EC-F4DFDA4F1202}" dt="2026-02-06T15:19:06.588" v="3955" actId="20577"/>
          <ac:spMkLst>
            <pc:docMk/>
            <pc:sldMk cId="2511629956" sldId="295"/>
            <ac:spMk id="9" creationId="{3C427DA7-47C1-5223-E528-3BF3F0F4FCC9}"/>
          </ac:spMkLst>
        </pc:spChg>
        <pc:spChg chg="mod">
          <ac:chgData name="Shubham Kuiri" userId="6e998787ffb65f0c" providerId="LiveId" clId="{992E50E2-4F0C-4A63-A5EC-F4DFDA4F1202}" dt="2026-02-05T18:11:53.922" v="3862" actId="21"/>
          <ac:spMkLst>
            <pc:docMk/>
            <pc:sldMk cId="2511629956" sldId="295"/>
            <ac:spMk id="10" creationId="{9A2FAED5-BB98-79C8-EDD6-7A7761169896}"/>
          </ac:spMkLst>
        </pc:spChg>
        <pc:graphicFrameChg chg="add mod">
          <ac:chgData name="Shubham Kuiri" userId="6e998787ffb65f0c" providerId="LiveId" clId="{992E50E2-4F0C-4A63-A5EC-F4DFDA4F1202}" dt="2026-02-06T15:11:08.158" v="3942" actId="1076"/>
          <ac:graphicFrameMkLst>
            <pc:docMk/>
            <pc:sldMk cId="2511629956" sldId="295"/>
            <ac:graphicFrameMk id="3" creationId="{654A905D-5302-0297-3CC2-8072CCB3B14B}"/>
          </ac:graphicFrameMkLst>
        </pc:graphicFrameChg>
      </pc:sldChg>
      <pc:sldChg chg="addSp delSp modSp add mod">
        <pc:chgData name="Shubham Kuiri" userId="6e998787ffb65f0c" providerId="LiveId" clId="{992E50E2-4F0C-4A63-A5EC-F4DFDA4F1202}" dt="2026-02-11T12:11:05.865" v="4196" actId="255"/>
        <pc:sldMkLst>
          <pc:docMk/>
          <pc:sldMk cId="4005555483" sldId="296"/>
        </pc:sldMkLst>
        <pc:spChg chg="add mod">
          <ac:chgData name="Shubham Kuiri" userId="6e998787ffb65f0c" providerId="LiveId" clId="{992E50E2-4F0C-4A63-A5EC-F4DFDA4F1202}" dt="2026-02-11T12:11:05.865" v="4196" actId="255"/>
          <ac:spMkLst>
            <pc:docMk/>
            <pc:sldMk cId="4005555483" sldId="296"/>
            <ac:spMk id="6" creationId="{BB87AA4E-808A-4088-990C-55E0C7291785}"/>
          </ac:spMkLst>
        </pc:spChg>
        <pc:spChg chg="mod">
          <ac:chgData name="Shubham Kuiri" userId="6e998787ffb65f0c" providerId="LiveId" clId="{992E50E2-4F0C-4A63-A5EC-F4DFDA4F1202}" dt="2026-02-05T18:17:53.103" v="3894" actId="1076"/>
          <ac:spMkLst>
            <pc:docMk/>
            <pc:sldMk cId="4005555483" sldId="296"/>
            <ac:spMk id="9" creationId="{BA259A82-77D8-5D03-17F7-49C5BC6CAADE}"/>
          </ac:spMkLst>
        </pc:spChg>
        <pc:graphicFrameChg chg="add mod">
          <ac:chgData name="Shubham Kuiri" userId="6e998787ffb65f0c" providerId="LiveId" clId="{992E50E2-4F0C-4A63-A5EC-F4DFDA4F1202}" dt="2026-02-05T18:17:47.805" v="3893" actId="1076"/>
          <ac:graphicFrameMkLst>
            <pc:docMk/>
            <pc:sldMk cId="4005555483" sldId="296"/>
            <ac:graphicFrameMk id="4" creationId="{060D1CE5-6CB0-0EFA-15CB-66B5EC1BA213}"/>
          </ac:graphicFrameMkLst>
        </pc:graphicFrameChg>
      </pc:sldChg>
      <pc:sldChg chg="addSp delSp modSp add mod ord">
        <pc:chgData name="Shubham Kuiri" userId="6e998787ffb65f0c" providerId="LiveId" clId="{992E50E2-4F0C-4A63-A5EC-F4DFDA4F1202}" dt="2026-02-11T12:06:17.681" v="4173" actId="2710"/>
        <pc:sldMkLst>
          <pc:docMk/>
          <pc:sldMk cId="3845464949" sldId="297"/>
        </pc:sldMkLst>
        <pc:spChg chg="add mod">
          <ac:chgData name="Shubham Kuiri" userId="6e998787ffb65f0c" providerId="LiveId" clId="{992E50E2-4F0C-4A63-A5EC-F4DFDA4F1202}" dt="2026-02-11T12:06:17.681" v="4173" actId="2710"/>
          <ac:spMkLst>
            <pc:docMk/>
            <pc:sldMk cId="3845464949" sldId="297"/>
            <ac:spMk id="3" creationId="{7E37B304-493E-3B6A-50C8-4EDBB305480B}"/>
          </ac:spMkLst>
        </pc:spChg>
        <pc:spChg chg="mod">
          <ac:chgData name="Shubham Kuiri" userId="6e998787ffb65f0c" providerId="LiveId" clId="{992E50E2-4F0C-4A63-A5EC-F4DFDA4F1202}" dt="2026-02-05T18:21:54.183" v="3922" actId="1076"/>
          <ac:spMkLst>
            <pc:docMk/>
            <pc:sldMk cId="3845464949" sldId="297"/>
            <ac:spMk id="9" creationId="{A286B73F-0F4C-B497-92EE-63526641A372}"/>
          </ac:spMkLst>
        </pc:spChg>
      </pc:sldChg>
      <pc:sldChg chg="addSp delSp modSp add mod">
        <pc:chgData name="Shubham Kuiri" userId="6e998787ffb65f0c" providerId="LiveId" clId="{992E50E2-4F0C-4A63-A5EC-F4DFDA4F1202}" dt="2026-02-11T12:11:12.286" v="4197" actId="255"/>
        <pc:sldMkLst>
          <pc:docMk/>
          <pc:sldMk cId="4263677451" sldId="298"/>
        </pc:sldMkLst>
        <pc:spChg chg="add mod">
          <ac:chgData name="Shubham Kuiri" userId="6e998787ffb65f0c" providerId="LiveId" clId="{992E50E2-4F0C-4A63-A5EC-F4DFDA4F1202}" dt="2026-02-11T12:11:12.286" v="4197" actId="255"/>
          <ac:spMkLst>
            <pc:docMk/>
            <pc:sldMk cId="4263677451" sldId="298"/>
            <ac:spMk id="3" creationId="{F8103191-FF93-47B9-2AC4-806A47D163FC}"/>
          </ac:spMkLst>
        </pc:spChg>
        <pc:spChg chg="mod">
          <ac:chgData name="Shubham Kuiri" userId="6e998787ffb65f0c" providerId="LiveId" clId="{992E50E2-4F0C-4A63-A5EC-F4DFDA4F1202}" dt="2026-02-05T18:19:44.417" v="3909" actId="1076"/>
          <ac:spMkLst>
            <pc:docMk/>
            <pc:sldMk cId="4263677451" sldId="298"/>
            <ac:spMk id="9" creationId="{0743BE79-6649-5033-9764-319C6E19C5B5}"/>
          </ac:spMkLst>
        </pc:spChg>
        <pc:graphicFrameChg chg="add mod">
          <ac:chgData name="Shubham Kuiri" userId="6e998787ffb65f0c" providerId="LiveId" clId="{992E50E2-4F0C-4A63-A5EC-F4DFDA4F1202}" dt="2026-02-05T18:19:32.764" v="3907" actId="14100"/>
          <ac:graphicFrameMkLst>
            <pc:docMk/>
            <pc:sldMk cId="4263677451" sldId="298"/>
            <ac:graphicFrameMk id="2" creationId="{012412EC-2080-4261-CFC4-6B74C05492AC}"/>
          </ac:graphicFrameMkLst>
        </pc:graphicFrameChg>
      </pc:sldChg>
      <pc:sldChg chg="addSp delSp modSp add mod">
        <pc:chgData name="Shubham Kuiri" userId="6e998787ffb65f0c" providerId="LiveId" clId="{992E50E2-4F0C-4A63-A5EC-F4DFDA4F1202}" dt="2026-02-11T12:05:57.967" v="4171" actId="255"/>
        <pc:sldMkLst>
          <pc:docMk/>
          <pc:sldMk cId="2382334178" sldId="299"/>
        </pc:sldMkLst>
        <pc:spChg chg="add mod">
          <ac:chgData name="Shubham Kuiri" userId="6e998787ffb65f0c" providerId="LiveId" clId="{992E50E2-4F0C-4A63-A5EC-F4DFDA4F1202}" dt="2026-02-11T12:05:57.967" v="4171" actId="255"/>
          <ac:spMkLst>
            <pc:docMk/>
            <pc:sldMk cId="2382334178" sldId="299"/>
            <ac:spMk id="6" creationId="{0ACA5665-73C9-4B59-307E-5F2933E33C21}"/>
          </ac:spMkLst>
        </pc:spChg>
        <pc:spChg chg="mod">
          <ac:chgData name="Shubham Kuiri" userId="6e998787ffb65f0c" providerId="LiveId" clId="{992E50E2-4F0C-4A63-A5EC-F4DFDA4F1202}" dt="2026-02-06T15:12:58.858" v="3948" actId="1076"/>
          <ac:spMkLst>
            <pc:docMk/>
            <pc:sldMk cId="2382334178" sldId="299"/>
            <ac:spMk id="9" creationId="{B9A57E8C-DF8E-F0BA-C53C-74ACACB6B084}"/>
          </ac:spMkLst>
        </pc:spChg>
        <pc:picChg chg="add del mod">
          <ac:chgData name="Shubham Kuiri" userId="6e998787ffb65f0c" providerId="LiveId" clId="{992E50E2-4F0C-4A63-A5EC-F4DFDA4F1202}" dt="2026-01-29T11:25:13.237" v="1950" actId="478"/>
          <ac:picMkLst>
            <pc:docMk/>
            <pc:sldMk cId="2382334178" sldId="299"/>
            <ac:picMk id="13" creationId="{E8C0766F-ED2B-7FF8-5BD4-E40410854DCC}"/>
          </ac:picMkLst>
        </pc:picChg>
      </pc:sldChg>
      <pc:sldChg chg="new del">
        <pc:chgData name="Shubham Kuiri" userId="6e998787ffb65f0c" providerId="LiveId" clId="{992E50E2-4F0C-4A63-A5EC-F4DFDA4F1202}" dt="2026-01-29T19:42:59.764" v="3223" actId="2696"/>
        <pc:sldMkLst>
          <pc:docMk/>
          <pc:sldMk cId="3015283253" sldId="300"/>
        </pc:sldMkLst>
      </pc:sldChg>
      <pc:sldChg chg="addSp delSp modSp add mod">
        <pc:chgData name="Shubham Kuiri" userId="6e998787ffb65f0c" providerId="LiveId" clId="{992E50E2-4F0C-4A63-A5EC-F4DFDA4F1202}" dt="2026-02-06T15:21:24.801" v="3983" actId="14100"/>
        <pc:sldMkLst>
          <pc:docMk/>
          <pc:sldMk cId="3128056929" sldId="300"/>
        </pc:sldMkLst>
        <pc:spChg chg="mod">
          <ac:chgData name="Shubham Kuiri" userId="6e998787ffb65f0c" providerId="LiveId" clId="{992E50E2-4F0C-4A63-A5EC-F4DFDA4F1202}" dt="2026-01-29T19:43:52.548" v="3230" actId="14100"/>
          <ac:spMkLst>
            <pc:docMk/>
            <pc:sldMk cId="3128056929" sldId="300"/>
            <ac:spMk id="3" creationId="{4653EE3A-AFEF-C68C-F068-3F6B9A52E790}"/>
          </ac:spMkLst>
        </pc:spChg>
        <pc:picChg chg="add mod">
          <ac:chgData name="Shubham Kuiri" userId="6e998787ffb65f0c" providerId="LiveId" clId="{992E50E2-4F0C-4A63-A5EC-F4DFDA4F1202}" dt="2026-02-06T15:21:24.801" v="3983" actId="14100"/>
          <ac:picMkLst>
            <pc:docMk/>
            <pc:sldMk cId="3128056929" sldId="300"/>
            <ac:picMk id="6" creationId="{5BB3FE17-5246-1E47-599B-6E49EAE76D06}"/>
          </ac:picMkLst>
        </pc:picChg>
      </pc:sldChg>
      <pc:sldChg chg="addSp delSp modSp new del mod">
        <pc:chgData name="Shubham Kuiri" userId="6e998787ffb65f0c" providerId="LiveId" clId="{992E50E2-4F0C-4A63-A5EC-F4DFDA4F1202}" dt="2026-01-29T13:57:51.559" v="3134" actId="2696"/>
        <pc:sldMkLst>
          <pc:docMk/>
          <pc:sldMk cId="4150228286" sldId="300"/>
        </pc:sldMkLst>
      </pc:sldChg>
      <pc:sldChg chg="delSp add del setBg delDesignElem">
        <pc:chgData name="Shubham Kuiri" userId="6e998787ffb65f0c" providerId="LiveId" clId="{992E50E2-4F0C-4A63-A5EC-F4DFDA4F1202}" dt="2026-01-29T20:16:52.221" v="3243" actId="2696"/>
        <pc:sldMkLst>
          <pc:docMk/>
          <pc:sldMk cId="287367070" sldId="301"/>
        </pc:sldMkLst>
      </pc:sldChg>
      <pc:sldChg chg="addSp modSp add del mod">
        <pc:chgData name="Shubham Kuiri" userId="6e998787ffb65f0c" providerId="LiveId" clId="{992E50E2-4F0C-4A63-A5EC-F4DFDA4F1202}" dt="2026-01-29T20:14:29.803" v="3237" actId="2696"/>
        <pc:sldMkLst>
          <pc:docMk/>
          <pc:sldMk cId="1092237228" sldId="301"/>
        </pc:sldMkLst>
      </pc:sldChg>
      <pc:sldChg chg="delSp modSp add mod">
        <pc:chgData name="Shubham Kuiri" userId="6e998787ffb65f0c" providerId="LiveId" clId="{992E50E2-4F0C-4A63-A5EC-F4DFDA4F1202}" dt="2026-02-11T11:06:22.153" v="4130" actId="114"/>
        <pc:sldMkLst>
          <pc:docMk/>
          <pc:sldMk cId="2002513291" sldId="301"/>
        </pc:sldMkLst>
        <pc:spChg chg="mod">
          <ac:chgData name="Shubham Kuiri" userId="6e998787ffb65f0c" providerId="LiveId" clId="{992E50E2-4F0C-4A63-A5EC-F4DFDA4F1202}" dt="2026-02-06T15:19:16.213" v="3957" actId="27636"/>
          <ac:spMkLst>
            <pc:docMk/>
            <pc:sldMk cId="2002513291" sldId="301"/>
            <ac:spMk id="9" creationId="{828AE92D-1247-4389-D52C-DD32A04EB5E4}"/>
          </ac:spMkLst>
        </pc:spChg>
        <pc:spChg chg="mod">
          <ac:chgData name="Shubham Kuiri" userId="6e998787ffb65f0c" providerId="LiveId" clId="{992E50E2-4F0C-4A63-A5EC-F4DFDA4F1202}" dt="2026-02-11T11:06:22.153" v="4130" actId="114"/>
          <ac:spMkLst>
            <pc:docMk/>
            <pc:sldMk cId="2002513291" sldId="301"/>
            <ac:spMk id="10" creationId="{706D7CE1-EB88-4275-E4AA-C702163C201C}"/>
          </ac:spMkLst>
        </pc:spChg>
        <pc:graphicFrameChg chg="mod">
          <ac:chgData name="Shubham Kuiri" userId="6e998787ffb65f0c" providerId="LiveId" clId="{992E50E2-4F0C-4A63-A5EC-F4DFDA4F1202}" dt="2026-02-11T11:01:43.262" v="4089" actId="14100"/>
          <ac:graphicFrameMkLst>
            <pc:docMk/>
            <pc:sldMk cId="2002513291" sldId="301"/>
            <ac:graphicFrameMk id="4" creationId="{A5A8FF97-53BE-CACA-3177-16AD2BDED7DB}"/>
          </ac:graphicFrameMkLst>
        </pc:graphicFrameChg>
      </pc:sldChg>
      <pc:sldMasterChg chg="addSp modSp mod modSldLayout">
        <pc:chgData name="Shubham Kuiri" userId="6e998787ffb65f0c" providerId="LiveId" clId="{992E50E2-4F0C-4A63-A5EC-F4DFDA4F1202}" dt="2026-01-29T12:42:56.522" v="2078"/>
        <pc:sldMasterMkLst>
          <pc:docMk/>
          <pc:sldMasterMk cId="0" sldId="2147483648"/>
        </pc:sldMasterMkLst>
        <pc:sldLayoutChg chg="setBg">
          <pc:chgData name="Shubham Kuiri" userId="6e998787ffb65f0c" providerId="LiveId" clId="{992E50E2-4F0C-4A63-A5EC-F4DFDA4F1202}" dt="2026-01-29T12:42:56.522" v="2078"/>
          <pc:sldLayoutMkLst>
            <pc:docMk/>
            <pc:sldMasterMk cId="0" sldId="2147483648"/>
            <pc:sldLayoutMk cId="0" sldId="2147483650"/>
          </pc:sldLayoutMkLst>
        </pc:sldLayoutChg>
      </pc:sldMasterChg>
      <pc:sldMasterChg chg="new mod addSldLayout">
        <pc:chgData name="Shubham Kuiri" userId="6e998787ffb65f0c" providerId="LiveId" clId="{992E50E2-4F0C-4A63-A5EC-F4DFDA4F1202}" dt="2026-01-29T12:37:39.196" v="2019" actId="6938"/>
        <pc:sldMasterMkLst>
          <pc:docMk/>
          <pc:sldMasterMk cId="3175736284" sldId="2147483686"/>
        </pc:sldMasterMkLst>
        <pc:sldLayoutChg chg="new replId">
          <pc:chgData name="Shubham Kuiri" userId="6e998787ffb65f0c" providerId="LiveId" clId="{992E50E2-4F0C-4A63-A5EC-F4DFDA4F1202}" dt="2026-01-29T12:37:39.196" v="2019" actId="6938"/>
          <pc:sldLayoutMkLst>
            <pc:docMk/>
            <pc:sldMasterMk cId="3175736284" sldId="2147483686"/>
            <pc:sldLayoutMk cId="2501413107" sldId="2147483687"/>
          </pc:sldLayoutMkLst>
        </pc:sldLayoutChg>
        <pc:sldLayoutChg chg="new replId">
          <pc:chgData name="Shubham Kuiri" userId="6e998787ffb65f0c" providerId="LiveId" clId="{992E50E2-4F0C-4A63-A5EC-F4DFDA4F1202}" dt="2026-01-29T12:37:39.196" v="2019" actId="6938"/>
          <pc:sldLayoutMkLst>
            <pc:docMk/>
            <pc:sldMasterMk cId="3175736284" sldId="2147483686"/>
            <pc:sldLayoutMk cId="536381038" sldId="2147483688"/>
          </pc:sldLayoutMkLst>
        </pc:sldLayoutChg>
        <pc:sldLayoutChg chg="new replId">
          <pc:chgData name="Shubham Kuiri" userId="6e998787ffb65f0c" providerId="LiveId" clId="{992E50E2-4F0C-4A63-A5EC-F4DFDA4F1202}" dt="2026-01-29T12:37:39.196" v="2019" actId="6938"/>
          <pc:sldLayoutMkLst>
            <pc:docMk/>
            <pc:sldMasterMk cId="3175736284" sldId="2147483686"/>
            <pc:sldLayoutMk cId="2151535770" sldId="2147483689"/>
          </pc:sldLayoutMkLst>
        </pc:sldLayoutChg>
        <pc:sldLayoutChg chg="new replId">
          <pc:chgData name="Shubham Kuiri" userId="6e998787ffb65f0c" providerId="LiveId" clId="{992E50E2-4F0C-4A63-A5EC-F4DFDA4F1202}" dt="2026-01-29T12:37:39.196" v="2019" actId="6938"/>
          <pc:sldLayoutMkLst>
            <pc:docMk/>
            <pc:sldMasterMk cId="3175736284" sldId="2147483686"/>
            <pc:sldLayoutMk cId="2138669014" sldId="2147483690"/>
          </pc:sldLayoutMkLst>
        </pc:sldLayoutChg>
        <pc:sldLayoutChg chg="new replId">
          <pc:chgData name="Shubham Kuiri" userId="6e998787ffb65f0c" providerId="LiveId" clId="{992E50E2-4F0C-4A63-A5EC-F4DFDA4F1202}" dt="2026-01-29T12:37:39.196" v="2019" actId="6938"/>
          <pc:sldLayoutMkLst>
            <pc:docMk/>
            <pc:sldMasterMk cId="3175736284" sldId="2147483686"/>
            <pc:sldLayoutMk cId="577077071" sldId="2147483691"/>
          </pc:sldLayoutMkLst>
        </pc:sldLayoutChg>
        <pc:sldLayoutChg chg="new replId">
          <pc:chgData name="Shubham Kuiri" userId="6e998787ffb65f0c" providerId="LiveId" clId="{992E50E2-4F0C-4A63-A5EC-F4DFDA4F1202}" dt="2026-01-29T12:37:39.196" v="2019" actId="6938"/>
          <pc:sldLayoutMkLst>
            <pc:docMk/>
            <pc:sldMasterMk cId="3175736284" sldId="2147483686"/>
            <pc:sldLayoutMk cId="3162315421" sldId="2147483692"/>
          </pc:sldLayoutMkLst>
        </pc:sldLayoutChg>
        <pc:sldLayoutChg chg="new replId">
          <pc:chgData name="Shubham Kuiri" userId="6e998787ffb65f0c" providerId="LiveId" clId="{992E50E2-4F0C-4A63-A5EC-F4DFDA4F1202}" dt="2026-01-29T12:37:39.196" v="2019" actId="6938"/>
          <pc:sldLayoutMkLst>
            <pc:docMk/>
            <pc:sldMasterMk cId="3175736284" sldId="2147483686"/>
            <pc:sldLayoutMk cId="2257753329" sldId="2147483693"/>
          </pc:sldLayoutMkLst>
        </pc:sldLayoutChg>
        <pc:sldLayoutChg chg="new replId">
          <pc:chgData name="Shubham Kuiri" userId="6e998787ffb65f0c" providerId="LiveId" clId="{992E50E2-4F0C-4A63-A5EC-F4DFDA4F1202}" dt="2026-01-29T12:37:39.196" v="2019" actId="6938"/>
          <pc:sldLayoutMkLst>
            <pc:docMk/>
            <pc:sldMasterMk cId="3175736284" sldId="2147483686"/>
            <pc:sldLayoutMk cId="1489513766" sldId="2147483694"/>
          </pc:sldLayoutMkLst>
        </pc:sldLayoutChg>
        <pc:sldLayoutChg chg="new replId">
          <pc:chgData name="Shubham Kuiri" userId="6e998787ffb65f0c" providerId="LiveId" clId="{992E50E2-4F0C-4A63-A5EC-F4DFDA4F1202}" dt="2026-01-29T12:37:39.196" v="2019" actId="6938"/>
          <pc:sldLayoutMkLst>
            <pc:docMk/>
            <pc:sldMasterMk cId="3175736284" sldId="2147483686"/>
            <pc:sldLayoutMk cId="3646123519" sldId="2147483695"/>
          </pc:sldLayoutMkLst>
        </pc:sldLayoutChg>
        <pc:sldLayoutChg chg="new replId">
          <pc:chgData name="Shubham Kuiri" userId="6e998787ffb65f0c" providerId="LiveId" clId="{992E50E2-4F0C-4A63-A5EC-F4DFDA4F1202}" dt="2026-01-29T12:37:39.196" v="2019" actId="6938"/>
          <pc:sldLayoutMkLst>
            <pc:docMk/>
            <pc:sldMasterMk cId="3175736284" sldId="2147483686"/>
            <pc:sldLayoutMk cId="412740707" sldId="2147483696"/>
          </pc:sldLayoutMkLst>
        </pc:sldLayoutChg>
        <pc:sldLayoutChg chg="new replId">
          <pc:chgData name="Shubham Kuiri" userId="6e998787ffb65f0c" providerId="LiveId" clId="{992E50E2-4F0C-4A63-A5EC-F4DFDA4F1202}" dt="2026-01-29T12:37:39.196" v="2019" actId="6938"/>
          <pc:sldLayoutMkLst>
            <pc:docMk/>
            <pc:sldMasterMk cId="3175736284" sldId="2147483686"/>
            <pc:sldLayoutMk cId="1646787795" sldId="214748369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998787ffb65f0c/Desktop/sqlobj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998787ffb65f0c/Desktop/sqlobj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998787ffb65f0c/Desktop/sqlobj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998787ffb65f0c/Desktop/sqlobj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998787ffb65f0c/Desktop/sqlobj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998787ffb65f0c/Desktop/sqlobj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https://d.docs.live.net/6e998787ffb65f0c/Desktop/sqlobj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998787ffb65f0c/Desktop/sqlobj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998787ffb65f0c/Desktop/sqlobj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998787ffb65f0c/Desktop/sqlobj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998787ffb65f0c/Desktop/sqlobj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998787ffb65f0c/Desktop/sqlobj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>
                <a:solidFill>
                  <a:srgbClr val="000000"/>
                </a:solidFill>
              </a:rPr>
              <a:t>Total Runs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Objectives!$AA$30</c:f>
              <c:strCache>
                <c:ptCount val="1"/>
                <c:pt idx="0">
                  <c:v>current runs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>
              <a:outerShdw blurRad="50800" dist="12700" dir="5400000" algn="ctr" rotWithShape="0">
                <a:srgbClr val="000000">
                  <a:alpha val="5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5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numLit>
              <c:formatCode>General</c:formatCode>
              <c:ptCount val="3"/>
              <c:pt idx="0">
                <c:v>2014</c:v>
              </c:pt>
              <c:pt idx="1">
                <c:v>2015</c:v>
              </c:pt>
              <c:pt idx="2">
                <c:v>2016</c:v>
              </c:pt>
            </c:numLit>
          </c:cat>
          <c:val>
            <c:numRef>
              <c:f>Objectives!$AA$31:$AA$33</c:f>
              <c:numCache>
                <c:formatCode>General</c:formatCode>
                <c:ptCount val="3"/>
                <c:pt idx="0">
                  <c:v>1992</c:v>
                </c:pt>
                <c:pt idx="1">
                  <c:v>2190</c:v>
                </c:pt>
                <c:pt idx="2">
                  <c:v>2859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33-4666-A2A7-1D0799BB70CC}"/>
            </c:ext>
          </c:extLst>
        </c:ser>
        <c:ser>
          <c:idx val="2"/>
          <c:order val="2"/>
          <c:tx>
            <c:strRef>
              <c:f>Objectives!$AB$30</c:f>
              <c:strCache>
                <c:ptCount val="1"/>
                <c:pt idx="0">
                  <c:v>prv runs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3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50800" dist="12700" dir="5400000" algn="ctr" rotWithShape="0">
                <a:srgbClr val="000000">
                  <a:alpha val="5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numLit>
              <c:formatCode>General</c:formatCode>
              <c:ptCount val="3"/>
              <c:pt idx="0">
                <c:v>2014</c:v>
              </c:pt>
              <c:pt idx="1">
                <c:v>2015</c:v>
              </c:pt>
              <c:pt idx="2">
                <c:v>2016</c:v>
              </c:pt>
            </c:numLit>
          </c:cat>
          <c:val>
            <c:numRef>
              <c:f>Objectives!$AB$31:$AB$33</c:f>
              <c:numCache>
                <c:formatCode>General</c:formatCode>
                <c:ptCount val="3"/>
                <c:pt idx="0">
                  <c:v>2460</c:v>
                </c:pt>
                <c:pt idx="1">
                  <c:v>1992</c:v>
                </c:pt>
                <c:pt idx="2">
                  <c:v>2190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33-4666-A2A7-1D0799BB70C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1782959"/>
        <c:axId val="16178391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Objectives!$Z$30</c15:sqref>
                        </c15:formulaRef>
                      </c:ext>
                    </c:extLst>
                    <c:strCache>
                      <c:ptCount val="1"/>
                      <c:pt idx="0">
                        <c:v>year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tint val="100000"/>
                          <a:shade val="85000"/>
                          <a:satMod val="100000"/>
                          <a:lumMod val="100000"/>
                        </a:schemeClr>
                      </a:gs>
                      <a:gs pos="100000">
                        <a:schemeClr val="accent1">
                          <a:tint val="90000"/>
                          <a:shade val="100000"/>
                          <a:satMod val="150000"/>
                          <a:lumMod val="100000"/>
                        </a:schemeClr>
                      </a:gs>
                    </a:gsLst>
                    <a:path path="circle">
                      <a:fillToRect l="100000" t="100000" r="100000" b="100000"/>
                    </a:path>
                  </a:gradFill>
                  <a:ln>
                    <a:noFill/>
                  </a:ln>
                  <a:effectLst>
                    <a:outerShdw blurRad="50800" dist="12700" dir="5400000" algn="ctr" rotWithShape="0">
                      <a:srgbClr val="000000">
                        <a:alpha val="50000"/>
                      </a:srgbClr>
                    </a:outerShdw>
                  </a:effectLst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2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Lit>
                    <c:formatCode>General</c:formatCode>
                    <c:ptCount val="3"/>
                    <c:pt idx="0">
                      <c:v>2014</c:v>
                    </c:pt>
                    <c:pt idx="1">
                      <c:v>2015</c:v>
                    </c:pt>
                    <c:pt idx="2">
                      <c:v>2016</c:v>
                    </c:pt>
                  </c:numLit>
                </c:cat>
                <c:val>
                  <c:numRef>
                    <c:extLst>
                      <c:ext uri="{02D57815-91ED-43cb-92C2-25804820EDAC}">
                        <c15:formulaRef>
                          <c15:sqref>Objectives!$Z$31:$Z$33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2014</c:v>
                      </c:pt>
                      <c:pt idx="1">
                        <c:v>2015</c:v>
                      </c:pt>
                      <c:pt idx="2">
                        <c:v>2016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BC33-4666-A2A7-1D0799BB70CC}"/>
                  </c:ext>
                </c:extLst>
              </c15:ser>
            </c15:filteredBarSeries>
          </c:ext>
        </c:extLst>
      </c:barChart>
      <c:catAx>
        <c:axId val="161782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61783919"/>
        <c:crosses val="autoZero"/>
        <c:auto val="1"/>
        <c:lblAlgn val="ctr"/>
        <c:lblOffset val="100"/>
        <c:noMultiLvlLbl val="0"/>
      </c:catAx>
      <c:valAx>
        <c:axId val="161783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Runs</a:t>
                </a:r>
              </a:p>
            </c:rich>
          </c:tx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6178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95000"/>
                    <a:lumOff val="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/>
              <a:t>All Rounders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95000"/>
                  <a:lumOff val="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7676035287255762"/>
          <c:w val="0.93888888888888888"/>
          <c:h val="0.570700641586468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Sheet2!$S$19</c:f>
              <c:strCache>
                <c:ptCount val="1"/>
                <c:pt idx="0">
                  <c:v>Total_Runs_Scored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Sheet2!$Q$20:$R$24</c:f>
              <c:multiLvlStrCache>
                <c:ptCount val="5"/>
                <c:lvl>
                  <c:pt idx="0">
                    <c:v>SR Watson</c:v>
                  </c:pt>
                  <c:pt idx="1">
                    <c:v>D Wiese</c:v>
                  </c:pt>
                  <c:pt idx="2">
                    <c:v>R Vinay Kumar</c:v>
                  </c:pt>
                  <c:pt idx="3">
                    <c:v>VR Aaron</c:v>
                  </c:pt>
                  <c:pt idx="4">
                    <c:v>HV Patel</c:v>
                  </c:pt>
                </c:lvl>
                <c:lvl>
                  <c:pt idx="0">
                    <c:v>32</c:v>
                  </c:pt>
                  <c:pt idx="1">
                    <c:v>401</c:v>
                  </c:pt>
                  <c:pt idx="2">
                    <c:v>81</c:v>
                  </c:pt>
                  <c:pt idx="3">
                    <c:v>296</c:v>
                  </c:pt>
                  <c:pt idx="4">
                    <c:v>311</c:v>
                  </c:pt>
                </c:lvl>
              </c:multiLvlStrCache>
            </c:multiLvlStrRef>
          </c:cat>
          <c:val>
            <c:numRef>
              <c:f>Sheet2!$S$20:$S$24</c:f>
              <c:numCache>
                <c:formatCode>General</c:formatCode>
                <c:ptCount val="5"/>
                <c:pt idx="0">
                  <c:v>179</c:v>
                </c:pt>
                <c:pt idx="1">
                  <c:v>116</c:v>
                </c:pt>
                <c:pt idx="2">
                  <c:v>62</c:v>
                </c:pt>
                <c:pt idx="3">
                  <c:v>41</c:v>
                </c:pt>
                <c:pt idx="4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0B-4675-B03A-E72B58601F2F}"/>
            </c:ext>
          </c:extLst>
        </c:ser>
        <c:ser>
          <c:idx val="1"/>
          <c:order val="1"/>
          <c:tx>
            <c:strRef>
              <c:f>Sheet2!$T$19</c:f>
              <c:strCache>
                <c:ptCount val="1"/>
                <c:pt idx="0">
                  <c:v>Batting_Strike_Rate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Sheet2!$Q$20:$R$24</c:f>
              <c:multiLvlStrCache>
                <c:ptCount val="5"/>
                <c:lvl>
                  <c:pt idx="0">
                    <c:v>SR Watson</c:v>
                  </c:pt>
                  <c:pt idx="1">
                    <c:v>D Wiese</c:v>
                  </c:pt>
                  <c:pt idx="2">
                    <c:v>R Vinay Kumar</c:v>
                  </c:pt>
                  <c:pt idx="3">
                    <c:v>VR Aaron</c:v>
                  </c:pt>
                  <c:pt idx="4">
                    <c:v>HV Patel</c:v>
                  </c:pt>
                </c:lvl>
                <c:lvl>
                  <c:pt idx="0">
                    <c:v>32</c:v>
                  </c:pt>
                  <c:pt idx="1">
                    <c:v>401</c:v>
                  </c:pt>
                  <c:pt idx="2">
                    <c:v>81</c:v>
                  </c:pt>
                  <c:pt idx="3">
                    <c:v>296</c:v>
                  </c:pt>
                  <c:pt idx="4">
                    <c:v>311</c:v>
                  </c:pt>
                </c:lvl>
              </c:multiLvlStrCache>
            </c:multiLvlStrRef>
          </c:cat>
          <c:val>
            <c:numRef>
              <c:f>Sheet2!$T$20:$T$24</c:f>
              <c:numCache>
                <c:formatCode>General</c:formatCode>
                <c:ptCount val="5"/>
                <c:pt idx="0">
                  <c:v>132.59</c:v>
                </c:pt>
                <c:pt idx="1">
                  <c:v>136.47</c:v>
                </c:pt>
                <c:pt idx="2">
                  <c:v>158.97</c:v>
                </c:pt>
                <c:pt idx="3">
                  <c:v>110.81</c:v>
                </c:pt>
                <c:pt idx="4">
                  <c:v>136.84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0B-4675-B03A-E72B58601F2F}"/>
            </c:ext>
          </c:extLst>
        </c:ser>
        <c:ser>
          <c:idx val="2"/>
          <c:order val="2"/>
          <c:tx>
            <c:strRef>
              <c:f>Sheet2!$U$19</c:f>
              <c:strCache>
                <c:ptCount val="1"/>
                <c:pt idx="0">
                  <c:v>Total_Wickets_Taken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Sheet2!$Q$20:$R$24</c:f>
              <c:multiLvlStrCache>
                <c:ptCount val="5"/>
                <c:lvl>
                  <c:pt idx="0">
                    <c:v>SR Watson</c:v>
                  </c:pt>
                  <c:pt idx="1">
                    <c:v>D Wiese</c:v>
                  </c:pt>
                  <c:pt idx="2">
                    <c:v>R Vinay Kumar</c:v>
                  </c:pt>
                  <c:pt idx="3">
                    <c:v>VR Aaron</c:v>
                  </c:pt>
                  <c:pt idx="4">
                    <c:v>HV Patel</c:v>
                  </c:pt>
                </c:lvl>
                <c:lvl>
                  <c:pt idx="0">
                    <c:v>32</c:v>
                  </c:pt>
                  <c:pt idx="1">
                    <c:v>401</c:v>
                  </c:pt>
                  <c:pt idx="2">
                    <c:v>81</c:v>
                  </c:pt>
                  <c:pt idx="3">
                    <c:v>296</c:v>
                  </c:pt>
                  <c:pt idx="4">
                    <c:v>311</c:v>
                  </c:pt>
                </c:lvl>
              </c:multiLvlStrCache>
            </c:multiLvlStrRef>
          </c:cat>
          <c:val>
            <c:numRef>
              <c:f>Sheet2!$U$20:$U$24</c:f>
              <c:numCache>
                <c:formatCode>General</c:formatCode>
                <c:ptCount val="5"/>
                <c:pt idx="0">
                  <c:v>23</c:v>
                </c:pt>
                <c:pt idx="1">
                  <c:v>17</c:v>
                </c:pt>
                <c:pt idx="2">
                  <c:v>24</c:v>
                </c:pt>
                <c:pt idx="3">
                  <c:v>22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0B-4675-B03A-E72B58601F2F}"/>
            </c:ext>
          </c:extLst>
        </c:ser>
        <c:ser>
          <c:idx val="3"/>
          <c:order val="3"/>
          <c:tx>
            <c:strRef>
              <c:f>Sheet2!$V$19</c:f>
              <c:strCache>
                <c:ptCount val="1"/>
                <c:pt idx="0">
                  <c:v>Bowling_Strike_Rate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Sheet2!$Q$20:$R$24</c:f>
              <c:multiLvlStrCache>
                <c:ptCount val="5"/>
                <c:lvl>
                  <c:pt idx="0">
                    <c:v>SR Watson</c:v>
                  </c:pt>
                  <c:pt idx="1">
                    <c:v>D Wiese</c:v>
                  </c:pt>
                  <c:pt idx="2">
                    <c:v>R Vinay Kumar</c:v>
                  </c:pt>
                  <c:pt idx="3">
                    <c:v>VR Aaron</c:v>
                  </c:pt>
                  <c:pt idx="4">
                    <c:v>HV Patel</c:v>
                  </c:pt>
                </c:lvl>
                <c:lvl>
                  <c:pt idx="0">
                    <c:v>32</c:v>
                  </c:pt>
                  <c:pt idx="1">
                    <c:v>401</c:v>
                  </c:pt>
                  <c:pt idx="2">
                    <c:v>81</c:v>
                  </c:pt>
                  <c:pt idx="3">
                    <c:v>296</c:v>
                  </c:pt>
                  <c:pt idx="4">
                    <c:v>311</c:v>
                  </c:pt>
                </c:lvl>
              </c:multiLvlStrCache>
            </c:multiLvlStrRef>
          </c:cat>
          <c:val>
            <c:numRef>
              <c:f>Sheet2!$V$20:$V$24</c:f>
              <c:numCache>
                <c:formatCode>General</c:formatCode>
                <c:ptCount val="5"/>
                <c:pt idx="0">
                  <c:v>15.65</c:v>
                </c:pt>
                <c:pt idx="1">
                  <c:v>15.59</c:v>
                </c:pt>
                <c:pt idx="2">
                  <c:v>13.42</c:v>
                </c:pt>
                <c:pt idx="3">
                  <c:v>23</c:v>
                </c:pt>
                <c:pt idx="4">
                  <c:v>17.78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D0B-4675-B03A-E72B58601F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70509695"/>
        <c:axId val="670510175"/>
      </c:barChart>
      <c:catAx>
        <c:axId val="670509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all" spc="120" normalizeH="0" baseline="0">
                <a:solidFill>
                  <a:srgbClr val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670510175"/>
        <c:crosses val="autoZero"/>
        <c:auto val="1"/>
        <c:lblAlgn val="ctr"/>
        <c:lblOffset val="100"/>
        <c:noMultiLvlLbl val="0"/>
      </c:catAx>
      <c:valAx>
        <c:axId val="6705101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70509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5986656695845978"/>
          <c:y val="9.5046296296296295E-2"/>
          <c:w val="0.49078827646544182"/>
          <c:h val="0.149306649168853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0" normalizeH="0" baseline="0">
                <a:solidFill>
                  <a:srgbClr val="000000"/>
                </a:solidFill>
                <a:latin typeface="Tw Cen MT" panose="020B0602020104020603" pitchFamily="34" charset="0"/>
                <a:ea typeface="+mj-ea"/>
                <a:cs typeface="+mj-cs"/>
              </a:defRPr>
            </a:pPr>
            <a:r>
              <a:rPr lang="en-IN" sz="1600">
                <a:solidFill>
                  <a:srgbClr val="000000"/>
                </a:solidFill>
                <a:latin typeface="Tw Cen MT" panose="020B0602020104020603" pitchFamily="34" charset="0"/>
              </a:rPr>
              <a:t>Match-Winning 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0" normalizeH="0" baseline="0">
              <a:solidFill>
                <a:srgbClr val="000000"/>
              </a:solidFill>
              <a:latin typeface="Tw Cen MT" panose="020B0602020104020603" pitchFamily="34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382960077731099E-2"/>
          <c:y val="0.16044584021981742"/>
          <c:w val="0.84405879520204474"/>
          <c:h val="0.677908073065059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Subjectives!$CI$26</c:f>
              <c:strCache>
                <c:ptCount val="1"/>
                <c:pt idx="0">
                  <c:v>Runs_in_Wins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Subjectives!$CH$27:$CH$36</c:f>
              <c:strCache>
                <c:ptCount val="8"/>
                <c:pt idx="0">
                  <c:v>RG Sharma</c:v>
                </c:pt>
                <c:pt idx="1">
                  <c:v>SK Raina</c:v>
                </c:pt>
                <c:pt idx="2">
                  <c:v>DR Smith</c:v>
                </c:pt>
                <c:pt idx="3">
                  <c:v>AM Rahane</c:v>
                </c:pt>
                <c:pt idx="4">
                  <c:v>S Dhawan</c:v>
                </c:pt>
                <c:pt idx="5">
                  <c:v>G Gambhir</c:v>
                </c:pt>
                <c:pt idx="6">
                  <c:v>MS Dhoni</c:v>
                </c:pt>
                <c:pt idx="7">
                  <c:v>DA Miller</c:v>
                </c:pt>
              </c:strCache>
            </c:strRef>
          </c:cat>
          <c:val>
            <c:numRef>
              <c:f>Subjectives!$CI$27:$CI$36</c:f>
              <c:numCache>
                <c:formatCode>General</c:formatCode>
                <c:ptCount val="8"/>
                <c:pt idx="0">
                  <c:v>1899</c:v>
                </c:pt>
                <c:pt idx="1">
                  <c:v>1844</c:v>
                </c:pt>
                <c:pt idx="2">
                  <c:v>1707</c:v>
                </c:pt>
                <c:pt idx="3">
                  <c:v>1701</c:v>
                </c:pt>
                <c:pt idx="4">
                  <c:v>1542</c:v>
                </c:pt>
                <c:pt idx="5">
                  <c:v>1524</c:v>
                </c:pt>
                <c:pt idx="6">
                  <c:v>1488</c:v>
                </c:pt>
                <c:pt idx="7">
                  <c:v>1328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4F-46CE-8100-753A5FF700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9"/>
        <c:axId val="1184019920"/>
        <c:axId val="1184019440"/>
      </c:barChart>
      <c:lineChart>
        <c:grouping val="standard"/>
        <c:varyColors val="0"/>
        <c:ser>
          <c:idx val="1"/>
          <c:order val="1"/>
          <c:tx>
            <c:strRef>
              <c:f>Subjectives!$CJ$26</c:f>
              <c:strCache>
                <c:ptCount val="1"/>
                <c:pt idx="0">
                  <c:v>Matches_Won</c:v>
                </c:pt>
              </c:strCache>
            </c:strRef>
          </c:tx>
          <c:spPr>
            <a:ln w="38100" cap="rnd">
              <a:solidFill>
                <a:schemeClr val="accent5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Subjectives!$CH$27:$CH$36</c:f>
              <c:strCache>
                <c:ptCount val="8"/>
                <c:pt idx="0">
                  <c:v>RG Sharma</c:v>
                </c:pt>
                <c:pt idx="1">
                  <c:v>SK Raina</c:v>
                </c:pt>
                <c:pt idx="2">
                  <c:v>DR Smith</c:v>
                </c:pt>
                <c:pt idx="3">
                  <c:v>AM Rahane</c:v>
                </c:pt>
                <c:pt idx="4">
                  <c:v>S Dhawan</c:v>
                </c:pt>
                <c:pt idx="5">
                  <c:v>G Gambhir</c:v>
                </c:pt>
                <c:pt idx="6">
                  <c:v>MS Dhoni</c:v>
                </c:pt>
                <c:pt idx="7">
                  <c:v>DA Miller</c:v>
                </c:pt>
              </c:strCache>
            </c:strRef>
          </c:cat>
          <c:val>
            <c:numRef>
              <c:f>Subjectives!$CJ$27:$CJ$36</c:f>
              <c:numCache>
                <c:formatCode>General</c:formatCode>
                <c:ptCount val="8"/>
                <c:pt idx="0">
                  <c:v>64</c:v>
                </c:pt>
                <c:pt idx="1">
                  <c:v>65</c:v>
                </c:pt>
                <c:pt idx="2">
                  <c:v>57</c:v>
                </c:pt>
                <c:pt idx="3">
                  <c:v>55</c:v>
                </c:pt>
                <c:pt idx="4">
                  <c:v>55</c:v>
                </c:pt>
                <c:pt idx="5">
                  <c:v>58</c:v>
                </c:pt>
                <c:pt idx="6">
                  <c:v>60</c:v>
                </c:pt>
                <c:pt idx="7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4F-46CE-8100-753A5FF700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83914320"/>
        <c:axId val="1183913360"/>
      </c:lineChart>
      <c:catAx>
        <c:axId val="1184019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none" spc="0" normalizeH="0" baseline="0">
                <a:solidFill>
                  <a:srgbClr val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184019440"/>
        <c:crosses val="autoZero"/>
        <c:auto val="1"/>
        <c:lblAlgn val="ctr"/>
        <c:lblOffset val="100"/>
        <c:noMultiLvlLbl val="0"/>
      </c:catAx>
      <c:valAx>
        <c:axId val="118401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4019920"/>
        <c:crosses val="autoZero"/>
        <c:crossBetween val="between"/>
      </c:valAx>
      <c:valAx>
        <c:axId val="118391336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3914320"/>
        <c:crosses val="max"/>
        <c:crossBetween val="between"/>
      </c:valAx>
      <c:catAx>
        <c:axId val="11839143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839133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839945070933025"/>
          <c:y val="6.2677318908029217E-2"/>
          <c:w val="0.49128412073490813"/>
          <c:h val="7.26942986293380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rgbClr val="000000"/>
                </a:solidFill>
                <a:latin typeface="Tw Cen MT" panose="020B0602020104020603" pitchFamily="34" charset="0"/>
                <a:ea typeface="+mj-ea"/>
                <a:cs typeface="+mj-cs"/>
              </a:defRPr>
            </a:pPr>
            <a:r>
              <a:rPr lang="en-IN">
                <a:solidFill>
                  <a:srgbClr val="000000"/>
                </a:solidFill>
                <a:latin typeface="Tw Cen MT" panose="020B0602020104020603" pitchFamily="34" charset="0"/>
              </a:rPr>
              <a:t>All Rounders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rgbClr val="000000"/>
              </a:solidFill>
              <a:latin typeface="Tw Cen MT" panose="020B0602020104020603" pitchFamily="34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69286964129484"/>
          <c:y val="0.17171296296296296"/>
          <c:w val="0.80823074977650211"/>
          <c:h val="0.7717467684032155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Subjectives!$CV$26</c:f>
              <c:strCache>
                <c:ptCount val="1"/>
                <c:pt idx="0">
                  <c:v>Total_Runs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Subjectives!$CU$27:$CU$36</c:f>
              <c:strCache>
                <c:ptCount val="8"/>
                <c:pt idx="0">
                  <c:v>KA Pollard</c:v>
                </c:pt>
                <c:pt idx="1">
                  <c:v>RA Jadeja</c:v>
                </c:pt>
                <c:pt idx="2">
                  <c:v>AD Russell</c:v>
                </c:pt>
                <c:pt idx="3">
                  <c:v>MC Henriques</c:v>
                </c:pt>
                <c:pt idx="4">
                  <c:v>STR Binny</c:v>
                </c:pt>
                <c:pt idx="5">
                  <c:v>JP Faulkner</c:v>
                </c:pt>
                <c:pt idx="6">
                  <c:v>JH Kallis</c:v>
                </c:pt>
                <c:pt idx="7">
                  <c:v>DJ Bravo</c:v>
                </c:pt>
              </c:strCache>
            </c:strRef>
          </c:cat>
          <c:val>
            <c:numRef>
              <c:f>Subjectives!$CV$27:$CV$36</c:f>
              <c:numCache>
                <c:formatCode>General</c:formatCode>
                <c:ptCount val="8"/>
                <c:pt idx="0">
                  <c:v>1320</c:v>
                </c:pt>
                <c:pt idx="1">
                  <c:v>670</c:v>
                </c:pt>
                <c:pt idx="2">
                  <c:v>527</c:v>
                </c:pt>
                <c:pt idx="3">
                  <c:v>478</c:v>
                </c:pt>
                <c:pt idx="4">
                  <c:v>478</c:v>
                </c:pt>
                <c:pt idx="5">
                  <c:v>456</c:v>
                </c:pt>
                <c:pt idx="6">
                  <c:v>449</c:v>
                </c:pt>
                <c:pt idx="7">
                  <c:v>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75-4951-BF48-D6F0F91F9E8D}"/>
            </c:ext>
          </c:extLst>
        </c:ser>
        <c:ser>
          <c:idx val="1"/>
          <c:order val="1"/>
          <c:tx>
            <c:strRef>
              <c:f>Subjectives!$CW$26</c:f>
              <c:strCache>
                <c:ptCount val="1"/>
                <c:pt idx="0">
                  <c:v>Batting_Strike_Rate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Subjectives!$CU$27:$CU$36</c:f>
              <c:strCache>
                <c:ptCount val="8"/>
                <c:pt idx="0">
                  <c:v>KA Pollard</c:v>
                </c:pt>
                <c:pt idx="1">
                  <c:v>RA Jadeja</c:v>
                </c:pt>
                <c:pt idx="2">
                  <c:v>AD Russell</c:v>
                </c:pt>
                <c:pt idx="3">
                  <c:v>MC Henriques</c:v>
                </c:pt>
                <c:pt idx="4">
                  <c:v>STR Binny</c:v>
                </c:pt>
                <c:pt idx="5">
                  <c:v>JP Faulkner</c:v>
                </c:pt>
                <c:pt idx="6">
                  <c:v>JH Kallis</c:v>
                </c:pt>
                <c:pt idx="7">
                  <c:v>DJ Bravo</c:v>
                </c:pt>
              </c:strCache>
            </c:strRef>
          </c:cat>
          <c:val>
            <c:numRef>
              <c:f>Subjectives!$CW$27:$CW$36</c:f>
              <c:numCache>
                <c:formatCode>General</c:formatCode>
                <c:ptCount val="8"/>
                <c:pt idx="0">
                  <c:v>142.86000000000001</c:v>
                </c:pt>
                <c:pt idx="1">
                  <c:v>117.96</c:v>
                </c:pt>
                <c:pt idx="2">
                  <c:v>163.16</c:v>
                </c:pt>
                <c:pt idx="3">
                  <c:v>121.94</c:v>
                </c:pt>
                <c:pt idx="4">
                  <c:v>122.56</c:v>
                </c:pt>
                <c:pt idx="5">
                  <c:v>139.88</c:v>
                </c:pt>
                <c:pt idx="6">
                  <c:v>101.81</c:v>
                </c:pt>
                <c:pt idx="7">
                  <c:v>119.49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75-4951-BF48-D6F0F91F9E8D}"/>
            </c:ext>
          </c:extLst>
        </c:ser>
        <c:ser>
          <c:idx val="2"/>
          <c:order val="2"/>
          <c:tx>
            <c:strRef>
              <c:f>Subjectives!$CX$26</c:f>
              <c:strCache>
                <c:ptCount val="1"/>
                <c:pt idx="0">
                  <c:v>Total_Wickets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Subjectives!$CU$27:$CU$36</c:f>
              <c:strCache>
                <c:ptCount val="8"/>
                <c:pt idx="0">
                  <c:v>KA Pollard</c:v>
                </c:pt>
                <c:pt idx="1">
                  <c:v>RA Jadeja</c:v>
                </c:pt>
                <c:pt idx="2">
                  <c:v>AD Russell</c:v>
                </c:pt>
                <c:pt idx="3">
                  <c:v>MC Henriques</c:v>
                </c:pt>
                <c:pt idx="4">
                  <c:v>STR Binny</c:v>
                </c:pt>
                <c:pt idx="5">
                  <c:v>JP Faulkner</c:v>
                </c:pt>
                <c:pt idx="6">
                  <c:v>JH Kallis</c:v>
                </c:pt>
                <c:pt idx="7">
                  <c:v>DJ Bravo</c:v>
                </c:pt>
              </c:strCache>
            </c:strRef>
          </c:cat>
          <c:val>
            <c:numRef>
              <c:f>Subjectives!$CX$27:$CX$36</c:f>
              <c:numCache>
                <c:formatCode>General</c:formatCode>
                <c:ptCount val="8"/>
                <c:pt idx="0">
                  <c:v>19</c:v>
                </c:pt>
                <c:pt idx="1">
                  <c:v>56</c:v>
                </c:pt>
                <c:pt idx="2">
                  <c:v>35</c:v>
                </c:pt>
                <c:pt idx="3">
                  <c:v>29</c:v>
                </c:pt>
                <c:pt idx="4">
                  <c:v>16</c:v>
                </c:pt>
                <c:pt idx="5">
                  <c:v>56</c:v>
                </c:pt>
                <c:pt idx="6">
                  <c:v>23</c:v>
                </c:pt>
                <c:pt idx="7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75-4951-BF48-D6F0F91F9E8D}"/>
            </c:ext>
          </c:extLst>
        </c:ser>
        <c:ser>
          <c:idx val="3"/>
          <c:order val="3"/>
          <c:tx>
            <c:strRef>
              <c:f>Subjectives!$CY$26</c:f>
              <c:strCache>
                <c:ptCount val="1"/>
                <c:pt idx="0">
                  <c:v>Bowling_Strike_Rate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Subjectives!$CU$27:$CU$36</c:f>
              <c:strCache>
                <c:ptCount val="8"/>
                <c:pt idx="0">
                  <c:v>KA Pollard</c:v>
                </c:pt>
                <c:pt idx="1">
                  <c:v>RA Jadeja</c:v>
                </c:pt>
                <c:pt idx="2">
                  <c:v>AD Russell</c:v>
                </c:pt>
                <c:pt idx="3">
                  <c:v>MC Henriques</c:v>
                </c:pt>
                <c:pt idx="4">
                  <c:v>STR Binny</c:v>
                </c:pt>
                <c:pt idx="5">
                  <c:v>JP Faulkner</c:v>
                </c:pt>
                <c:pt idx="6">
                  <c:v>JH Kallis</c:v>
                </c:pt>
                <c:pt idx="7">
                  <c:v>DJ Bravo</c:v>
                </c:pt>
              </c:strCache>
            </c:strRef>
          </c:cat>
          <c:val>
            <c:numRef>
              <c:f>Subjectives!$CY$27:$CY$36</c:f>
              <c:numCache>
                <c:formatCode>General</c:formatCode>
                <c:ptCount val="8"/>
                <c:pt idx="0">
                  <c:v>25</c:v>
                </c:pt>
                <c:pt idx="1">
                  <c:v>19.63</c:v>
                </c:pt>
                <c:pt idx="2">
                  <c:v>15.8</c:v>
                </c:pt>
                <c:pt idx="3">
                  <c:v>18.55</c:v>
                </c:pt>
                <c:pt idx="4">
                  <c:v>17.5</c:v>
                </c:pt>
                <c:pt idx="5">
                  <c:v>17.95</c:v>
                </c:pt>
                <c:pt idx="6">
                  <c:v>19.87</c:v>
                </c:pt>
                <c:pt idx="7">
                  <c:v>13.14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A75-4951-BF48-D6F0F91F9E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axId val="1200464752"/>
        <c:axId val="1200460912"/>
      </c:barChart>
      <c:catAx>
        <c:axId val="1200464752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0" normalizeH="0" baseline="0">
                <a:solidFill>
                  <a:srgbClr val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200460912"/>
        <c:crosses val="autoZero"/>
        <c:auto val="1"/>
        <c:lblAlgn val="ctr"/>
        <c:lblOffset val="100"/>
        <c:noMultiLvlLbl val="0"/>
      </c:catAx>
      <c:valAx>
        <c:axId val="1200460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0464752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>
                <a:solidFill>
                  <a:srgbClr val="000000"/>
                </a:solidFill>
              </a:rPr>
              <a:t>Total Wickets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130885644204462E-2"/>
          <c:y val="0.18300925925925926"/>
          <c:w val="0.87831359459772929"/>
          <c:h val="0.5602847039953339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Sheet1!$M$13</c:f>
              <c:strCache>
                <c:ptCount val="1"/>
                <c:pt idx="0">
                  <c:v>total wickets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12700" dir="5400000" algn="ctr" rotWithShape="0">
                <a:srgbClr val="000000">
                  <a:alpha val="5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numLit>
              <c:formatCode>General</c:formatCode>
              <c:ptCount val="3"/>
              <c:pt idx="0">
                <c:v>2014</c:v>
              </c:pt>
              <c:pt idx="1">
                <c:v>2015</c:v>
              </c:pt>
              <c:pt idx="2">
                <c:v>2016</c:v>
              </c:pt>
            </c:numLit>
          </c:cat>
          <c:val>
            <c:numRef>
              <c:f>Sheet1!$M$14:$M$16</c:f>
              <c:numCache>
                <c:formatCode>General</c:formatCode>
                <c:ptCount val="3"/>
                <c:pt idx="0">
                  <c:v>82</c:v>
                </c:pt>
                <c:pt idx="1">
                  <c:v>79</c:v>
                </c:pt>
                <c:pt idx="2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49-40C1-9B18-67B9B7CC86B9}"/>
            </c:ext>
          </c:extLst>
        </c:ser>
        <c:ser>
          <c:idx val="2"/>
          <c:order val="2"/>
          <c:tx>
            <c:strRef>
              <c:f>Sheet1!$N$13</c:f>
              <c:strCache>
                <c:ptCount val="1"/>
                <c:pt idx="0">
                  <c:v>pvs wickets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3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50800" dist="12700" dir="5400000" algn="ctr" rotWithShape="0">
                <a:srgbClr val="000000">
                  <a:alpha val="5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numLit>
              <c:formatCode>General</c:formatCode>
              <c:ptCount val="3"/>
              <c:pt idx="0">
                <c:v>2014</c:v>
              </c:pt>
              <c:pt idx="1">
                <c:v>2015</c:v>
              </c:pt>
              <c:pt idx="2">
                <c:v>2016</c:v>
              </c:pt>
            </c:numLit>
          </c:cat>
          <c:val>
            <c:numRef>
              <c:f>Sheet1!$N$14:$N$16</c:f>
              <c:numCache>
                <c:formatCode>General</c:formatCode>
                <c:ptCount val="3"/>
                <c:pt idx="0">
                  <c:v>78</c:v>
                </c:pt>
                <c:pt idx="1">
                  <c:v>82</c:v>
                </c:pt>
                <c:pt idx="2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49-40C1-9B18-67B9B7CC86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7766239"/>
        <c:axId val="14777679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Sheet1!$L$13</c15:sqref>
                        </c15:formulaRef>
                      </c:ext>
                    </c:extLst>
                    <c:strCache>
                      <c:ptCount val="1"/>
                      <c:pt idx="0">
                        <c:v>year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tint val="100000"/>
                          <a:shade val="85000"/>
                          <a:satMod val="100000"/>
                          <a:lumMod val="100000"/>
                        </a:schemeClr>
                      </a:gs>
                      <a:gs pos="100000">
                        <a:schemeClr val="accent1">
                          <a:tint val="90000"/>
                          <a:shade val="100000"/>
                          <a:satMod val="150000"/>
                          <a:lumMod val="100000"/>
                        </a:schemeClr>
                      </a:gs>
                    </a:gsLst>
                    <a:path path="circle">
                      <a:fillToRect l="100000" t="100000" r="100000" b="100000"/>
                    </a:path>
                  </a:gradFill>
                  <a:ln>
                    <a:noFill/>
                  </a:ln>
                  <a:effectLst>
                    <a:outerShdw blurRad="50800" dist="12700" dir="5400000" algn="ctr" rotWithShape="0">
                      <a:srgbClr val="000000">
                        <a:alpha val="50000"/>
                      </a:srgbClr>
                    </a:outerShdw>
                  </a:effectLst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2"/>
                          </a:solidFill>
                          <a:latin typeface="Tw Cen MT" panose="020B0602020104020603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2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Lit>
                    <c:formatCode>General</c:formatCode>
                    <c:ptCount val="3"/>
                    <c:pt idx="0">
                      <c:v>2014</c:v>
                    </c:pt>
                    <c:pt idx="1">
                      <c:v>2015</c:v>
                    </c:pt>
                    <c:pt idx="2">
                      <c:v>2016</c:v>
                    </c:pt>
                  </c:numLit>
                </c:cat>
                <c:val>
                  <c:numRef>
                    <c:extLst>
                      <c:ext uri="{02D57815-91ED-43cb-92C2-25804820EDAC}">
                        <c15:formulaRef>
                          <c15:sqref>Sheet1!$L$14:$L$16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2014</c:v>
                      </c:pt>
                      <c:pt idx="1">
                        <c:v>2015</c:v>
                      </c:pt>
                      <c:pt idx="2">
                        <c:v>2016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AA49-40C1-9B18-67B9B7CC86B9}"/>
                  </c:ext>
                </c:extLst>
              </c15:ser>
            </c15:filteredBarSeries>
          </c:ext>
        </c:extLst>
      </c:barChart>
      <c:catAx>
        <c:axId val="147766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47776799"/>
        <c:crosses val="autoZero"/>
        <c:auto val="1"/>
        <c:lblAlgn val="ctr"/>
        <c:lblOffset val="100"/>
        <c:noMultiLvlLbl val="0"/>
      </c:catAx>
      <c:valAx>
        <c:axId val="147776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IN"/>
                  <a:t>Wickets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47766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693261521763617"/>
          <c:y val="0.86202349706286718"/>
          <c:w val="0.79432881855398185"/>
          <c:h val="0.1010440513710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rgbClr val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>
                <a:solidFill>
                  <a:srgbClr val="000000"/>
                </a:solidFill>
              </a:rPr>
              <a:t>Season-wise Win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rgbClr val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6570048309178744E-2"/>
          <c:y val="0.25857544980790442"/>
          <c:w val="0.9468599033816425"/>
          <c:h val="0.61105443341321464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Subjectives!$DJ$3</c:f>
              <c:strCache>
                <c:ptCount val="1"/>
                <c:pt idx="0">
                  <c:v>Matches_Played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Lit>
              <c:formatCode>General</c:formatCode>
              <c:ptCount val="4"/>
              <c:pt idx="0">
                <c:v>6</c:v>
              </c:pt>
              <c:pt idx="1">
                <c:v>7</c:v>
              </c:pt>
              <c:pt idx="2">
                <c:v>8</c:v>
              </c:pt>
              <c:pt idx="3">
                <c:v>9</c:v>
              </c:pt>
            </c:numLit>
          </c:cat>
          <c:val>
            <c:numRef>
              <c:f>Subjectives!$DJ$4:$DJ$7</c:f>
              <c:numCache>
                <c:formatCode>General</c:formatCode>
                <c:ptCount val="4"/>
                <c:pt idx="0">
                  <c:v>16</c:v>
                </c:pt>
                <c:pt idx="1">
                  <c:v>14</c:v>
                </c:pt>
                <c:pt idx="2">
                  <c:v>16</c:v>
                </c:pt>
                <c:pt idx="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A4-45BD-A6DA-BC34AEBEA978}"/>
            </c:ext>
          </c:extLst>
        </c:ser>
        <c:ser>
          <c:idx val="4"/>
          <c:order val="4"/>
          <c:tx>
            <c:strRef>
              <c:f>Subjectives!$DL$3</c:f>
              <c:strCache>
                <c:ptCount val="1"/>
                <c:pt idx="0">
                  <c:v>Win_Percentage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Lit>
              <c:formatCode>General</c:formatCode>
              <c:ptCount val="4"/>
              <c:pt idx="0">
                <c:v>6</c:v>
              </c:pt>
              <c:pt idx="1">
                <c:v>7</c:v>
              </c:pt>
              <c:pt idx="2">
                <c:v>8</c:v>
              </c:pt>
              <c:pt idx="3">
                <c:v>9</c:v>
              </c:pt>
            </c:numLit>
          </c:cat>
          <c:val>
            <c:numRef>
              <c:f>Subjectives!$DL$4:$DL$7</c:f>
              <c:numCache>
                <c:formatCode>General</c:formatCode>
                <c:ptCount val="4"/>
                <c:pt idx="0">
                  <c:v>50</c:v>
                </c:pt>
                <c:pt idx="1">
                  <c:v>35.71</c:v>
                </c:pt>
                <c:pt idx="2">
                  <c:v>50</c:v>
                </c:pt>
                <c:pt idx="3">
                  <c:v>56.25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A4-45BD-A6DA-BC34AEBEA97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632100239"/>
        <c:axId val="163210407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Subjectives!$DH$3</c15:sqref>
                        </c15:formulaRef>
                      </c:ext>
                    </c:extLst>
                    <c:strCache>
                      <c:ptCount val="1"/>
                      <c:pt idx="0">
                        <c:v>9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Lit>
                    <c:formatCode>General</c:formatCode>
                    <c:ptCount val="4"/>
                    <c:pt idx="0">
                      <c:v>6</c:v>
                    </c:pt>
                    <c:pt idx="1">
                      <c:v>7</c:v>
                    </c:pt>
                    <c:pt idx="2">
                      <c:v>8</c:v>
                    </c:pt>
                    <c:pt idx="3">
                      <c:v>9</c:v>
                    </c:pt>
                  </c:numLit>
                </c:cat>
                <c:val>
                  <c:numRef>
                    <c:extLst>
                      <c:ext uri="{02D57815-91ED-43cb-92C2-25804820EDAC}">
                        <c15:formulaRef>
                          <c15:sqref>Subjectives!$DH$4:$DH$7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4A4-45BD-A6DA-BC34AEBEA978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Subjectives!$DI$3</c15:sqref>
                        </c15:formulaRef>
                      </c:ext>
                    </c:extLst>
                    <c:strCache>
                      <c:ptCount val="1"/>
                      <c:pt idx="0">
                        <c:v># Season_Id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Lit>
                    <c:formatCode>General</c:formatCode>
                    <c:ptCount val="4"/>
                    <c:pt idx="0">
                      <c:v>6</c:v>
                    </c:pt>
                    <c:pt idx="1">
                      <c:v>7</c:v>
                    </c:pt>
                    <c:pt idx="2">
                      <c:v>8</c:v>
                    </c:pt>
                    <c:pt idx="3">
                      <c:v>9</c:v>
                    </c:pt>
                  </c:numLit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Subjectives!$DI$4:$DI$7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6</c:v>
                      </c:pt>
                      <c:pt idx="1">
                        <c:v>7</c:v>
                      </c:pt>
                      <c:pt idx="2">
                        <c:v>8</c:v>
                      </c:pt>
                      <c:pt idx="3">
                        <c:v>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4A4-45BD-A6DA-BC34AEBEA978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Subjectives!$DK$3</c15:sqref>
                        </c15:formulaRef>
                      </c:ext>
                    </c:extLst>
                    <c:strCache>
                      <c:ptCount val="1"/>
                      <c:pt idx="0">
                        <c:v>Matches_Won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Lit>
                    <c:formatCode>General</c:formatCode>
                    <c:ptCount val="4"/>
                    <c:pt idx="0">
                      <c:v>6</c:v>
                    </c:pt>
                    <c:pt idx="1">
                      <c:v>7</c:v>
                    </c:pt>
                    <c:pt idx="2">
                      <c:v>8</c:v>
                    </c:pt>
                    <c:pt idx="3">
                      <c:v>9</c:v>
                    </c:pt>
                  </c:numLit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Subjectives!$DK$4:$DK$7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8</c:v>
                      </c:pt>
                      <c:pt idx="1">
                        <c:v>5</c:v>
                      </c:pt>
                      <c:pt idx="2">
                        <c:v>8</c:v>
                      </c:pt>
                      <c:pt idx="3">
                        <c:v>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4A4-45BD-A6DA-BC34AEBEA978}"/>
                  </c:ext>
                </c:extLst>
              </c15:ser>
            </c15:filteredBarSeries>
          </c:ext>
        </c:extLst>
      </c:barChart>
      <c:catAx>
        <c:axId val="1632100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all" spc="120" normalizeH="0" baseline="0">
                <a:solidFill>
                  <a:srgbClr val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632104079"/>
        <c:crosses val="autoZero"/>
        <c:auto val="1"/>
        <c:lblAlgn val="ctr"/>
        <c:lblOffset val="100"/>
        <c:noMultiLvlLbl val="0"/>
      </c:catAx>
      <c:valAx>
        <c:axId val="16321040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2100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rgbClr val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normalizeH="0" baseline="0">
                <a:solidFill>
                  <a:srgbClr val="000000"/>
                </a:solidFill>
                <a:latin typeface="Tw Cen MT" panose="020B0602020104020603" pitchFamily="34" charset="0"/>
                <a:ea typeface="+mj-ea"/>
                <a:cs typeface="+mj-cs"/>
              </a:defRPr>
            </a:pPr>
            <a:r>
              <a:rPr lang="en-US">
                <a:solidFill>
                  <a:srgbClr val="000000"/>
                </a:solidFill>
              </a:rPr>
              <a:t>Venue-wise Win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normalizeH="0" baseline="0">
              <a:solidFill>
                <a:srgbClr val="000000"/>
              </a:solidFill>
              <a:latin typeface="Tw Cen MT" panose="020B0602020104020603" pitchFamily="34" charset="0"/>
              <a:ea typeface="+mj-ea"/>
              <a:cs typeface="+mj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  <c:perspective val="5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002239190943467"/>
          <c:y val="0.17104861617150841"/>
          <c:w val="0.70650635193279021"/>
          <c:h val="0.70983027620873229"/>
        </c:manualLayout>
      </c:layout>
      <c:pie3DChart>
        <c:varyColors val="1"/>
        <c:ser>
          <c:idx val="2"/>
          <c:order val="2"/>
          <c:tx>
            <c:strRef>
              <c:f>Subjectives!$DL$31</c:f>
              <c:strCache>
                <c:ptCount val="1"/>
                <c:pt idx="0">
                  <c:v>Win_Percentage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AEA-45D7-BE15-BFE2E7CB4DAA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AEA-45D7-BE15-BFE2E7CB4DAA}"/>
              </c:ext>
            </c:extLst>
          </c:dPt>
          <c:dLbls>
            <c:dLbl>
              <c:idx val="0"/>
              <c:layout>
                <c:manualLayout>
                  <c:x val="-0.2722222222222222"/>
                  <c:y val="-9.259259259259258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AEA-45D7-BE15-BFE2E7CB4DAA}"/>
                </c:ext>
              </c:extLst>
            </c:dLbl>
            <c:dLbl>
              <c:idx val="1"/>
              <c:layout>
                <c:manualLayout>
                  <c:x val="0.20862573099415202"/>
                  <c:y val="2.777768645307645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AEA-45D7-BE15-BFE2E7CB4D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Subjectives!$DI$32:$DI$33</c:f>
              <c:strCache>
                <c:ptCount val="2"/>
                <c:pt idx="0">
                  <c:v>Home</c:v>
                </c:pt>
                <c:pt idx="1">
                  <c:v>Away</c:v>
                </c:pt>
              </c:strCache>
            </c:strRef>
          </c:cat>
          <c:val>
            <c:numRef>
              <c:f>Subjectives!$DL$32:$DL$33</c:f>
              <c:numCache>
                <c:formatCode>General</c:formatCode>
                <c:ptCount val="2"/>
                <c:pt idx="0">
                  <c:v>51.72</c:v>
                </c:pt>
                <c:pt idx="1">
                  <c:v>45.45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EA-45D7-BE15-BFE2E7CB4D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Subjectives!$DJ$31</c15:sqref>
                        </c15:formulaRef>
                      </c:ext>
                    </c:extLst>
                    <c:strCache>
                      <c:ptCount val="1"/>
                      <c:pt idx="0">
                        <c:v>Matches_Played</c:v>
                      </c:pt>
                    </c:strCache>
                  </c:strRef>
                </c:tx>
                <c:dPt>
                  <c:idx val="0"/>
                  <c:bubble3D val="0"/>
                  <c:spPr>
                    <a:gradFill>
                      <a:gsLst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/>
                        </a:gs>
                      </a:gsLst>
                      <a:lin ang="5400000" scaled="0"/>
                    </a:gradFill>
                    <a:ln w="50800">
                      <a:solidFill>
                        <a:schemeClr val="lt1"/>
                      </a:solidFill>
                    </a:ln>
                    <a:effectLst/>
                    <a:sp3d contourW="50800">
                      <a:contourClr>
                        <a:schemeClr val="lt1"/>
                      </a:contourClr>
                    </a:sp3d>
                  </c:spPr>
                  <c:extLst>
                    <c:ext xmlns:c16="http://schemas.microsoft.com/office/drawing/2014/chart" uri="{C3380CC4-5D6E-409C-BE32-E72D297353CC}">
                      <c16:uniqueId val="{00000006-AAEA-45D7-BE15-BFE2E7CB4DAA}"/>
                    </c:ext>
                  </c:extLst>
                </c:dPt>
                <c:dPt>
                  <c:idx val="1"/>
                  <c:bubble3D val="0"/>
                  <c:spPr>
                    <a:gradFill>
                      <a:gsLst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  <a:gs pos="0">
                          <a:schemeClr val="accent4"/>
                        </a:gs>
                      </a:gsLst>
                      <a:lin ang="5400000" scaled="0"/>
                    </a:gradFill>
                    <a:ln w="50800">
                      <a:solidFill>
                        <a:schemeClr val="lt1"/>
                      </a:solidFill>
                    </a:ln>
                    <a:effectLst/>
                    <a:sp3d contourW="50800">
                      <a:contourClr>
                        <a:schemeClr val="lt1"/>
                      </a:contourClr>
                    </a:sp3d>
                  </c:spPr>
                  <c:extLst>
                    <c:ext xmlns:c16="http://schemas.microsoft.com/office/drawing/2014/chart" uri="{C3380CC4-5D6E-409C-BE32-E72D297353CC}">
                      <c16:uniqueId val="{00000008-AAEA-45D7-BE15-BFE2E7CB4DAA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dk1">
                              <a:lumMod val="75000"/>
                              <a:lumOff val="25000"/>
                            </a:schemeClr>
                          </a:solidFill>
                          <a:latin typeface="Tw Cen MT" panose="020B0602020104020603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dk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Subjectives!$DI$32:$DI$33</c15:sqref>
                        </c15:formulaRef>
                      </c:ext>
                    </c:extLst>
                    <c:strCache>
                      <c:ptCount val="2"/>
                      <c:pt idx="0">
                        <c:v>Home</c:v>
                      </c:pt>
                      <c:pt idx="1">
                        <c:v>Away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Subjectives!$DJ$32:$DJ$33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29</c:v>
                      </c:pt>
                      <c:pt idx="1">
                        <c:v>33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AAEA-45D7-BE15-BFE2E7CB4DAA}"/>
                  </c:ext>
                </c:extLst>
              </c15:ser>
            </c15:filteredPieSeries>
            <c15:filteredPi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Subjectives!$DK$31</c15:sqref>
                        </c15:formulaRef>
                      </c:ext>
                    </c:extLst>
                    <c:strCache>
                      <c:ptCount val="1"/>
                      <c:pt idx="0">
                        <c:v>Matches_Won</c:v>
                      </c:pt>
                    </c:strCache>
                  </c:strRef>
                </c:tx>
                <c:dPt>
                  <c:idx val="0"/>
                  <c:bubble3D val="0"/>
                  <c:spPr>
                    <a:gradFill>
                      <a:gsLst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/>
                        </a:gs>
                      </a:gsLst>
                      <a:lin ang="5400000" scaled="0"/>
                    </a:gradFill>
                    <a:ln w="50800">
                      <a:solidFill>
                        <a:schemeClr val="lt1"/>
                      </a:solidFill>
                    </a:ln>
                    <a:effectLst/>
                    <a:sp3d contourW="50800">
                      <a:contourClr>
                        <a:schemeClr val="lt1"/>
                      </a:contourClr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0B-AAEA-45D7-BE15-BFE2E7CB4DAA}"/>
                    </c:ext>
                  </c:extLst>
                </c:dPt>
                <c:dPt>
                  <c:idx val="1"/>
                  <c:bubble3D val="0"/>
                  <c:spPr>
                    <a:gradFill>
                      <a:gsLst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  <a:gs pos="0">
                          <a:schemeClr val="accent4"/>
                        </a:gs>
                      </a:gsLst>
                      <a:lin ang="5400000" scaled="0"/>
                    </a:gradFill>
                    <a:ln w="50800">
                      <a:solidFill>
                        <a:schemeClr val="lt1"/>
                      </a:solidFill>
                    </a:ln>
                    <a:effectLst/>
                    <a:sp3d contourW="50800">
                      <a:contourClr>
                        <a:schemeClr val="lt1"/>
                      </a:contourClr>
                    </a:sp3d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0D-AAEA-45D7-BE15-BFE2E7CB4DAA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dk1">
                              <a:lumMod val="75000"/>
                              <a:lumOff val="25000"/>
                            </a:schemeClr>
                          </a:solidFill>
                          <a:latin typeface="Tw Cen MT" panose="020B0602020104020603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dk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Subjectives!$DI$32:$DI$33</c15:sqref>
                        </c15:formulaRef>
                      </c:ext>
                    </c:extLst>
                    <c:strCache>
                      <c:ptCount val="2"/>
                      <c:pt idx="0">
                        <c:v>Home</c:v>
                      </c:pt>
                      <c:pt idx="1">
                        <c:v>Away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Subjectives!$DK$32:$DK$33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15</c:v>
                      </c:pt>
                      <c:pt idx="1">
                        <c:v>15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AAEA-45D7-BE15-BFE2E7CB4DAA}"/>
                  </c:ext>
                </c:extLst>
              </c15:ser>
            </c15:filteredPieSeries>
          </c:ext>
        </c:extLst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blipFill>
      <a:blip xmlns:r="http://schemas.openxmlformats.org/officeDocument/2006/relationships" r:embed="rId3">
        <a:alphaModFix amt="32000"/>
      </a:blip>
      <a:tile tx="0" ty="0" sx="100000" sy="100000" flip="none" algn="tl"/>
    </a:blipFill>
    <a:ln w="9525" cap="flat" cmpd="sng" algn="ctr">
      <a:solidFill>
        <a:schemeClr val="accent1">
          <a:alpha val="1000"/>
        </a:schemeClr>
      </a:solidFill>
      <a:round/>
    </a:ln>
    <a:effectLst>
      <a:outerShdw blurRad="50800" dist="50800" dir="5400000" algn="ctr" rotWithShape="0">
        <a:srgbClr val="000000">
          <a:alpha val="0"/>
        </a:srgbClr>
      </a:outerShdw>
    </a:effectLst>
  </c:spPr>
  <c:txPr>
    <a:bodyPr/>
    <a:lstStyle/>
    <a:p>
      <a:pPr>
        <a:defRPr>
          <a:latin typeface="Tw Cen MT" panose="020B0602020104020603" pitchFamily="34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rgbClr val="000000"/>
                </a:solidFill>
                <a:latin typeface="Tw Cen MT" panose="020B0602020104020603" pitchFamily="34" charset="0"/>
                <a:ea typeface="+mj-ea"/>
                <a:cs typeface="+mj-cs"/>
              </a:defRPr>
            </a:pPr>
            <a:r>
              <a:rPr lang="en-US">
                <a:solidFill>
                  <a:srgbClr val="000000"/>
                </a:solidFill>
              </a:rPr>
              <a:t>Toss Performance</a:t>
            </a:r>
          </a:p>
        </c:rich>
      </c:tx>
      <c:layout>
        <c:manualLayout>
          <c:xMode val="edge"/>
          <c:yMode val="edge"/>
          <c:x val="4.0242642513059458E-2"/>
          <c:y val="2.4653301478834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rgbClr val="000000"/>
              </a:solidFill>
              <a:latin typeface="Tw Cen MT" panose="020B0602020104020603" pitchFamily="34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4925958350794358E-2"/>
          <c:y val="0.20187565383955011"/>
          <c:w val="0.93390288713910763"/>
          <c:h val="0.656838834574684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Subjectives!$DD$46</c:f>
              <c:strCache>
                <c:ptCount val="1"/>
                <c:pt idx="0">
                  <c:v>Matches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Subjectives!$DC$47:$DC$48</c:f>
              <c:strCache>
                <c:ptCount val="2"/>
                <c:pt idx="0">
                  <c:v>Bat first</c:v>
                </c:pt>
                <c:pt idx="1">
                  <c:v>Field first</c:v>
                </c:pt>
              </c:strCache>
            </c:strRef>
          </c:cat>
          <c:val>
            <c:numRef>
              <c:f>Subjectives!$DD$47:$DD$48</c:f>
              <c:numCache>
                <c:formatCode>General</c:formatCode>
                <c:ptCount val="2"/>
                <c:pt idx="0">
                  <c:v>26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4-4D34-BE56-2B22B5391F5C}"/>
            </c:ext>
          </c:extLst>
        </c:ser>
        <c:ser>
          <c:idx val="1"/>
          <c:order val="1"/>
          <c:tx>
            <c:strRef>
              <c:f>Subjectives!$DE$46</c:f>
              <c:strCache>
                <c:ptCount val="1"/>
                <c:pt idx="0">
                  <c:v>Wins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Subjectives!$DC$47:$DC$48</c:f>
              <c:strCache>
                <c:ptCount val="2"/>
                <c:pt idx="0">
                  <c:v>Bat first</c:v>
                </c:pt>
                <c:pt idx="1">
                  <c:v>Field first</c:v>
                </c:pt>
              </c:strCache>
            </c:strRef>
          </c:cat>
          <c:val>
            <c:numRef>
              <c:f>Subjectives!$DE$47:$DE$48</c:f>
              <c:numCache>
                <c:formatCode>General</c:formatCode>
                <c:ptCount val="2"/>
                <c:pt idx="0">
                  <c:v>14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4-4D34-BE56-2B22B5391F5C}"/>
            </c:ext>
          </c:extLst>
        </c:ser>
        <c:ser>
          <c:idx val="2"/>
          <c:order val="2"/>
          <c:tx>
            <c:strRef>
              <c:f>Subjectives!$DF$46</c:f>
              <c:strCache>
                <c:ptCount val="1"/>
                <c:pt idx="0">
                  <c:v>Draws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Subjectives!$DC$47:$DC$48</c:f>
              <c:strCache>
                <c:ptCount val="2"/>
                <c:pt idx="0">
                  <c:v>Bat first</c:v>
                </c:pt>
                <c:pt idx="1">
                  <c:v>Field first</c:v>
                </c:pt>
              </c:strCache>
            </c:strRef>
          </c:cat>
          <c:val>
            <c:numRef>
              <c:f>Subjectives!$DF$47:$DF$48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74-4D34-BE56-2B22B5391F5C}"/>
            </c:ext>
          </c:extLst>
        </c:ser>
        <c:ser>
          <c:idx val="3"/>
          <c:order val="3"/>
          <c:tx>
            <c:strRef>
              <c:f>Subjectives!$DG$46</c:f>
              <c:strCache>
                <c:ptCount val="1"/>
                <c:pt idx="0">
                  <c:v>Losses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Subjectives!$DC$47:$DC$48</c:f>
              <c:strCache>
                <c:ptCount val="2"/>
                <c:pt idx="0">
                  <c:v>Bat first</c:v>
                </c:pt>
                <c:pt idx="1">
                  <c:v>Field first</c:v>
                </c:pt>
              </c:strCache>
            </c:strRef>
          </c:cat>
          <c:val>
            <c:numRef>
              <c:f>Subjectives!$DG$47:$DG$48</c:f>
              <c:numCache>
                <c:formatCode>General</c:formatCode>
                <c:ptCount val="2"/>
                <c:pt idx="0">
                  <c:v>9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074-4D34-BE56-2B22B5391F5C}"/>
            </c:ext>
          </c:extLst>
        </c:ser>
        <c:ser>
          <c:idx val="4"/>
          <c:order val="4"/>
          <c:tx>
            <c:strRef>
              <c:f>Subjectives!$DH$46</c:f>
              <c:strCache>
                <c:ptCount val="1"/>
                <c:pt idx="0">
                  <c:v>Win_Percentage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Subjectives!$DC$47:$DC$48</c:f>
              <c:strCache>
                <c:ptCount val="2"/>
                <c:pt idx="0">
                  <c:v>Bat first</c:v>
                </c:pt>
                <c:pt idx="1">
                  <c:v>Field first</c:v>
                </c:pt>
              </c:strCache>
            </c:strRef>
          </c:cat>
          <c:val>
            <c:numRef>
              <c:f>Subjectives!$DH$47:$DH$48</c:f>
              <c:numCache>
                <c:formatCode>General</c:formatCode>
                <c:ptCount val="2"/>
                <c:pt idx="0">
                  <c:v>53.85</c:v>
                </c:pt>
                <c:pt idx="1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74-4D34-BE56-2B22B5391F5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054807071"/>
        <c:axId val="1054800831"/>
      </c:barChart>
      <c:catAx>
        <c:axId val="1054807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rgbClr val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054800831"/>
        <c:crosses val="autoZero"/>
        <c:auto val="1"/>
        <c:lblAlgn val="ctr"/>
        <c:lblOffset val="100"/>
        <c:noMultiLvlLbl val="0"/>
      </c:catAx>
      <c:valAx>
        <c:axId val="105480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054807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631165123872986"/>
          <c:y val="9.5247547882277919E-2"/>
          <c:w val="0.8212675249882786"/>
          <c:h val="0.109046873474108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sz="1600">
                <a:solidFill>
                  <a:srgbClr val="000000"/>
                </a:solidFill>
                <a:latin typeface="Tw Cen MT" panose="020B0602020104020603" pitchFamily="34" charset="0"/>
              </a:rPr>
              <a:t>Total Runs-Strike Rates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6964537273654861E-2"/>
          <c:y val="0.10658873538788524"/>
          <c:w val="0.95171655264834165"/>
          <c:h val="0.6564262092557037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Subjectives!$P$3</c:f>
              <c:strCache>
                <c:ptCount val="1"/>
                <c:pt idx="0">
                  <c:v>Total_Runs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Subjectives!$O$4:$O$14</c:f>
              <c:strCache>
                <c:ptCount val="10"/>
                <c:pt idx="0">
                  <c:v>V Kohli</c:v>
                </c:pt>
                <c:pt idx="1">
                  <c:v>DA Warner</c:v>
                </c:pt>
                <c:pt idx="2">
                  <c:v>RG Sharma</c:v>
                </c:pt>
                <c:pt idx="3">
                  <c:v>AB de Villiers</c:v>
                </c:pt>
                <c:pt idx="4">
                  <c:v>RV Uthappa</c:v>
                </c:pt>
                <c:pt idx="5">
                  <c:v>SK Raina</c:v>
                </c:pt>
                <c:pt idx="6">
                  <c:v>DR Smith</c:v>
                </c:pt>
                <c:pt idx="7">
                  <c:v>AM Rahane</c:v>
                </c:pt>
                <c:pt idx="8">
                  <c:v>CH Gayle</c:v>
                </c:pt>
                <c:pt idx="9">
                  <c:v>G Gambhir</c:v>
                </c:pt>
              </c:strCache>
            </c:strRef>
          </c:cat>
          <c:val>
            <c:numRef>
              <c:f>Subjectives!$P$4:$P$14</c:f>
              <c:numCache>
                <c:formatCode>General</c:formatCode>
                <c:ptCount val="10"/>
                <c:pt idx="0">
                  <c:v>2354</c:v>
                </c:pt>
                <c:pt idx="1">
                  <c:v>2333</c:v>
                </c:pt>
                <c:pt idx="2">
                  <c:v>1899</c:v>
                </c:pt>
                <c:pt idx="3">
                  <c:v>1859</c:v>
                </c:pt>
                <c:pt idx="4">
                  <c:v>1852</c:v>
                </c:pt>
                <c:pt idx="5">
                  <c:v>1844</c:v>
                </c:pt>
                <c:pt idx="6">
                  <c:v>1707</c:v>
                </c:pt>
                <c:pt idx="7">
                  <c:v>1701</c:v>
                </c:pt>
                <c:pt idx="8">
                  <c:v>1597</c:v>
                </c:pt>
                <c:pt idx="9">
                  <c:v>1524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CF-42AF-99C6-FD7F2F86F318}"/>
            </c:ext>
          </c:extLst>
        </c:ser>
        <c:ser>
          <c:idx val="1"/>
          <c:order val="1"/>
          <c:tx>
            <c:strRef>
              <c:f>Subjectives!$Q$3</c:f>
              <c:strCache>
                <c:ptCount val="1"/>
                <c:pt idx="0">
                  <c:v>Strike_Rate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Subjectives!$O$4:$O$14</c:f>
              <c:strCache>
                <c:ptCount val="10"/>
                <c:pt idx="0">
                  <c:v>V Kohli</c:v>
                </c:pt>
                <c:pt idx="1">
                  <c:v>DA Warner</c:v>
                </c:pt>
                <c:pt idx="2">
                  <c:v>RG Sharma</c:v>
                </c:pt>
                <c:pt idx="3">
                  <c:v>AB de Villiers</c:v>
                </c:pt>
                <c:pt idx="4">
                  <c:v>RV Uthappa</c:v>
                </c:pt>
                <c:pt idx="5">
                  <c:v>SK Raina</c:v>
                </c:pt>
                <c:pt idx="6">
                  <c:v>DR Smith</c:v>
                </c:pt>
                <c:pt idx="7">
                  <c:v>AM Rahane</c:v>
                </c:pt>
                <c:pt idx="8">
                  <c:v>CH Gayle</c:v>
                </c:pt>
                <c:pt idx="9">
                  <c:v>G Gambhir</c:v>
                </c:pt>
              </c:strCache>
            </c:strRef>
          </c:cat>
          <c:val>
            <c:numRef>
              <c:f>Subjectives!$Q$4:$Q$14</c:f>
              <c:numCache>
                <c:formatCode>General</c:formatCode>
                <c:ptCount val="10"/>
                <c:pt idx="0">
                  <c:v>137.02000000000001</c:v>
                </c:pt>
                <c:pt idx="1">
                  <c:v>141.31</c:v>
                </c:pt>
                <c:pt idx="2">
                  <c:v>132.52000000000001</c:v>
                </c:pt>
                <c:pt idx="3">
                  <c:v>166.73</c:v>
                </c:pt>
                <c:pt idx="4">
                  <c:v>127.2</c:v>
                </c:pt>
                <c:pt idx="5">
                  <c:v>133.62</c:v>
                </c:pt>
                <c:pt idx="6">
                  <c:v>127.1</c:v>
                </c:pt>
                <c:pt idx="7">
                  <c:v>116.03</c:v>
                </c:pt>
                <c:pt idx="8">
                  <c:v>137.44</c:v>
                </c:pt>
                <c:pt idx="9">
                  <c:v>115.28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CF-42AF-99C6-FD7F2F86F31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060194864"/>
        <c:axId val="1060195824"/>
      </c:barChart>
      <c:catAx>
        <c:axId val="1060194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0195824"/>
        <c:crosses val="autoZero"/>
        <c:auto val="1"/>
        <c:lblAlgn val="ctr"/>
        <c:lblOffset val="100"/>
        <c:noMultiLvlLbl val="0"/>
      </c:catAx>
      <c:valAx>
        <c:axId val="10601958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60194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rgbClr val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IN" dirty="0">
                <a:solidFill>
                  <a:srgbClr val="000000"/>
                </a:solidFill>
              </a:rPr>
              <a:t>Top 10 Bowlers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rgbClr val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685965907534708E-2"/>
          <c:y val="0.11589135768310793"/>
          <c:w val="0.90690601291298267"/>
          <c:h val="0.650383598188583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Sheet2!$J$18</c:f>
              <c:strCache>
                <c:ptCount val="1"/>
                <c:pt idx="0">
                  <c:v>Total_Wickets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Sheet2!$I$19:$I$28</c:f>
              <c:strCache>
                <c:ptCount val="10"/>
                <c:pt idx="0">
                  <c:v>YS Chahal</c:v>
                </c:pt>
                <c:pt idx="1">
                  <c:v>MA Starc</c:v>
                </c:pt>
                <c:pt idx="2">
                  <c:v>SR Watson</c:v>
                </c:pt>
                <c:pt idx="3">
                  <c:v>R Vinay Kumar</c:v>
                </c:pt>
                <c:pt idx="4">
                  <c:v>HV Patel</c:v>
                </c:pt>
                <c:pt idx="5">
                  <c:v>VR Aaron</c:v>
                </c:pt>
                <c:pt idx="6">
                  <c:v>AB Dinda</c:v>
                </c:pt>
                <c:pt idx="7">
                  <c:v>MC Henriques</c:v>
                </c:pt>
                <c:pt idx="8">
                  <c:v>JD Unadkat</c:v>
                </c:pt>
                <c:pt idx="9">
                  <c:v>S Aravind</c:v>
                </c:pt>
              </c:strCache>
            </c:strRef>
          </c:cat>
          <c:val>
            <c:numRef>
              <c:f>Sheet2!$J$19:$J$28</c:f>
              <c:numCache>
                <c:formatCode>General</c:formatCode>
                <c:ptCount val="10"/>
                <c:pt idx="0">
                  <c:v>2436</c:v>
                </c:pt>
                <c:pt idx="1">
                  <c:v>1053</c:v>
                </c:pt>
                <c:pt idx="2">
                  <c:v>864</c:v>
                </c:pt>
                <c:pt idx="3">
                  <c:v>800</c:v>
                </c:pt>
                <c:pt idx="4">
                  <c:v>575</c:v>
                </c:pt>
                <c:pt idx="5">
                  <c:v>528</c:v>
                </c:pt>
                <c:pt idx="6">
                  <c:v>396</c:v>
                </c:pt>
                <c:pt idx="7">
                  <c:v>370</c:v>
                </c:pt>
                <c:pt idx="8">
                  <c:v>299</c:v>
                </c:pt>
                <c:pt idx="9">
                  <c:v>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A5-4288-A325-8936ACD16ABC}"/>
            </c:ext>
          </c:extLst>
        </c:ser>
        <c:ser>
          <c:idx val="2"/>
          <c:order val="2"/>
          <c:tx>
            <c:strRef>
              <c:f>Sheet2!$L$18</c:f>
              <c:strCache>
                <c:ptCount val="1"/>
                <c:pt idx="0">
                  <c:v>Avg_Wickets_Per_Match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000000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Sheet2!$I$19:$I$28</c:f>
              <c:strCache>
                <c:ptCount val="10"/>
                <c:pt idx="0">
                  <c:v>YS Chahal</c:v>
                </c:pt>
                <c:pt idx="1">
                  <c:v>MA Starc</c:v>
                </c:pt>
                <c:pt idx="2">
                  <c:v>SR Watson</c:v>
                </c:pt>
                <c:pt idx="3">
                  <c:v>R Vinay Kumar</c:v>
                </c:pt>
                <c:pt idx="4">
                  <c:v>HV Patel</c:v>
                </c:pt>
                <c:pt idx="5">
                  <c:v>VR Aaron</c:v>
                </c:pt>
                <c:pt idx="6">
                  <c:v>AB Dinda</c:v>
                </c:pt>
                <c:pt idx="7">
                  <c:v>MC Henriques</c:v>
                </c:pt>
                <c:pt idx="8">
                  <c:v>JD Unadkat</c:v>
                </c:pt>
                <c:pt idx="9">
                  <c:v>S Aravind</c:v>
                </c:pt>
              </c:strCache>
            </c:strRef>
          </c:cat>
          <c:val>
            <c:numRef>
              <c:f>Sheet2!$L$19:$L$28</c:f>
              <c:numCache>
                <c:formatCode>General</c:formatCode>
                <c:ptCount val="10"/>
                <c:pt idx="0">
                  <c:v>71.650000000000006</c:v>
                </c:pt>
                <c:pt idx="1">
                  <c:v>52.65</c:v>
                </c:pt>
                <c:pt idx="2">
                  <c:v>27.87</c:v>
                </c:pt>
                <c:pt idx="3">
                  <c:v>27.59</c:v>
                </c:pt>
                <c:pt idx="4">
                  <c:v>35.94</c:v>
                </c:pt>
                <c:pt idx="5">
                  <c:v>44</c:v>
                </c:pt>
                <c:pt idx="6">
                  <c:v>20.84</c:v>
                </c:pt>
                <c:pt idx="7">
                  <c:v>15.42</c:v>
                </c:pt>
                <c:pt idx="8">
                  <c:v>27.18</c:v>
                </c:pt>
                <c:pt idx="9">
                  <c:v>24.5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A5-4288-A325-8936ACD16A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15591711"/>
        <c:axId val="715600351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Sheet2!$K$18</c15:sqref>
                        </c15:formulaRef>
                      </c:ext>
                    </c:extLst>
                    <c:strCache>
                      <c:ptCount val="1"/>
                      <c:pt idx="0">
                        <c:v>Matches_Played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Sheet2!$I$19:$I$28</c15:sqref>
                        </c15:formulaRef>
                      </c:ext>
                    </c:extLst>
                    <c:strCache>
                      <c:ptCount val="10"/>
                      <c:pt idx="0">
                        <c:v>YS Chahal</c:v>
                      </c:pt>
                      <c:pt idx="1">
                        <c:v>MA Starc</c:v>
                      </c:pt>
                      <c:pt idx="2">
                        <c:v>SR Watson</c:v>
                      </c:pt>
                      <c:pt idx="3">
                        <c:v>R Vinay Kumar</c:v>
                      </c:pt>
                      <c:pt idx="4">
                        <c:v>HV Patel</c:v>
                      </c:pt>
                      <c:pt idx="5">
                        <c:v>VR Aaron</c:v>
                      </c:pt>
                      <c:pt idx="6">
                        <c:v>AB Dinda</c:v>
                      </c:pt>
                      <c:pt idx="7">
                        <c:v>MC Henriques</c:v>
                      </c:pt>
                      <c:pt idx="8">
                        <c:v>JD Unadkat</c:v>
                      </c:pt>
                      <c:pt idx="9">
                        <c:v>S Aravind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Sheet2!$K$19:$K$28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34</c:v>
                      </c:pt>
                      <c:pt idx="1">
                        <c:v>20</c:v>
                      </c:pt>
                      <c:pt idx="2">
                        <c:v>31</c:v>
                      </c:pt>
                      <c:pt idx="3">
                        <c:v>29</c:v>
                      </c:pt>
                      <c:pt idx="4">
                        <c:v>16</c:v>
                      </c:pt>
                      <c:pt idx="5">
                        <c:v>12</c:v>
                      </c:pt>
                      <c:pt idx="6">
                        <c:v>19</c:v>
                      </c:pt>
                      <c:pt idx="7">
                        <c:v>24</c:v>
                      </c:pt>
                      <c:pt idx="8">
                        <c:v>11</c:v>
                      </c:pt>
                      <c:pt idx="9">
                        <c:v>12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CA5-4288-A325-8936ACD16ABC}"/>
                  </c:ext>
                </c:extLst>
              </c15:ser>
            </c15:filteredBarSeries>
          </c:ext>
        </c:extLst>
      </c:barChart>
      <c:catAx>
        <c:axId val="715591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all" spc="120" normalizeH="0" baseline="0">
                <a:solidFill>
                  <a:srgbClr val="000000"/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715600351"/>
        <c:crosses val="autoZero"/>
        <c:auto val="1"/>
        <c:lblAlgn val="ctr"/>
        <c:lblOffset val="100"/>
        <c:noMultiLvlLbl val="0"/>
      </c:catAx>
      <c:valAx>
        <c:axId val="7156003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559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748534558180228"/>
          <c:y val="0.11874999999999998"/>
          <c:w val="0.54502909011373579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000000"/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/>
              <a:t>Batsmen Dependency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394570591466764"/>
          <c:y val="0.15301391035548687"/>
          <c:w val="0.76836049563571995"/>
          <c:h val="0.64794265477248114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Subjectives!$DW$36</c:f>
              <c:strCache>
                <c:ptCount val="1"/>
                <c:pt idx="0">
                  <c:v>Contribution_Percentage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Subjectives!$DU$37:$DU$46</c:f>
              <c:strCache>
                <c:ptCount val="10"/>
                <c:pt idx="0">
                  <c:v>V Kohli</c:v>
                </c:pt>
                <c:pt idx="1">
                  <c:v>AB de Villiers</c:v>
                </c:pt>
                <c:pt idx="2">
                  <c:v>CH Gayle</c:v>
                </c:pt>
                <c:pt idx="3">
                  <c:v>DA Warner</c:v>
                </c:pt>
                <c:pt idx="4">
                  <c:v>KL Rahul</c:v>
                </c:pt>
                <c:pt idx="5">
                  <c:v>Yuvraj Singh</c:v>
                </c:pt>
                <c:pt idx="6">
                  <c:v>KD Karthik</c:v>
                </c:pt>
                <c:pt idx="7">
                  <c:v>SR Watson</c:v>
                </c:pt>
                <c:pt idx="8">
                  <c:v>MC Henriques</c:v>
                </c:pt>
                <c:pt idx="9">
                  <c:v>PA Patel</c:v>
                </c:pt>
              </c:strCache>
            </c:strRef>
          </c:cat>
          <c:val>
            <c:numRef>
              <c:f>Subjectives!$DW$37:$DW$46</c:f>
              <c:numCache>
                <c:formatCode>General</c:formatCode>
                <c:ptCount val="10"/>
                <c:pt idx="0">
                  <c:v>13.34</c:v>
                </c:pt>
                <c:pt idx="1">
                  <c:v>10.62</c:v>
                </c:pt>
                <c:pt idx="2">
                  <c:v>8.82</c:v>
                </c:pt>
                <c:pt idx="3">
                  <c:v>2.52</c:v>
                </c:pt>
                <c:pt idx="4">
                  <c:v>2.52</c:v>
                </c:pt>
                <c:pt idx="5">
                  <c:v>2.48</c:v>
                </c:pt>
                <c:pt idx="6">
                  <c:v>1.74</c:v>
                </c:pt>
                <c:pt idx="7">
                  <c:v>1.55</c:v>
                </c:pt>
                <c:pt idx="8">
                  <c:v>1.49</c:v>
                </c:pt>
                <c:pt idx="9">
                  <c:v>1.43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7F-460F-A28A-AEB2397A880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244874783"/>
        <c:axId val="124487574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Subjectives!$DV$36</c15:sqref>
                        </c15:formulaRef>
                      </c:ext>
                    </c:extLst>
                    <c:strCache>
                      <c:ptCount val="1"/>
                      <c:pt idx="0">
                        <c:v>Player_Runs</c:v>
                      </c:pt>
                    </c:strCache>
                  </c:strRef>
                </c:tx>
                <c:spPr>
                  <a:solidFill>
                    <a:schemeClr val="accent1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1" i="0" u="none" strike="noStrike" kern="12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w Cen MT" panose="020B0602020104020603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Subjectives!$DU$37:$DU$46</c15:sqref>
                        </c15:formulaRef>
                      </c:ext>
                    </c:extLst>
                    <c:strCache>
                      <c:ptCount val="10"/>
                      <c:pt idx="0">
                        <c:v>V Kohli</c:v>
                      </c:pt>
                      <c:pt idx="1">
                        <c:v>AB de Villiers</c:v>
                      </c:pt>
                      <c:pt idx="2">
                        <c:v>CH Gayle</c:v>
                      </c:pt>
                      <c:pt idx="3">
                        <c:v>DA Warner</c:v>
                      </c:pt>
                      <c:pt idx="4">
                        <c:v>KL Rahul</c:v>
                      </c:pt>
                      <c:pt idx="5">
                        <c:v>Yuvraj Singh</c:v>
                      </c:pt>
                      <c:pt idx="6">
                        <c:v>KD Karthik</c:v>
                      </c:pt>
                      <c:pt idx="7">
                        <c:v>SR Watson</c:v>
                      </c:pt>
                      <c:pt idx="8">
                        <c:v>MC Henriques</c:v>
                      </c:pt>
                      <c:pt idx="9">
                        <c:v>PA Patel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Subjectives!$DV$37:$DV$46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2472</c:v>
                      </c:pt>
                      <c:pt idx="1">
                        <c:v>1968</c:v>
                      </c:pt>
                      <c:pt idx="2">
                        <c:v>1634</c:v>
                      </c:pt>
                      <c:pt idx="3">
                        <c:v>467</c:v>
                      </c:pt>
                      <c:pt idx="4">
                        <c:v>467</c:v>
                      </c:pt>
                      <c:pt idx="5">
                        <c:v>459</c:v>
                      </c:pt>
                      <c:pt idx="6">
                        <c:v>323</c:v>
                      </c:pt>
                      <c:pt idx="7">
                        <c:v>287</c:v>
                      </c:pt>
                      <c:pt idx="8">
                        <c:v>276</c:v>
                      </c:pt>
                      <c:pt idx="9">
                        <c:v>264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737F-460F-A28A-AEB2397A880E}"/>
                  </c:ext>
                </c:extLst>
              </c15:ser>
            </c15:filteredBarSeries>
          </c:ext>
        </c:extLst>
      </c:barChart>
      <c:catAx>
        <c:axId val="12448747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244875743"/>
        <c:crosses val="autoZero"/>
        <c:auto val="1"/>
        <c:lblAlgn val="ctr"/>
        <c:lblOffset val="100"/>
        <c:noMultiLvlLbl val="0"/>
      </c:catAx>
      <c:valAx>
        <c:axId val="124487574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1244874783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/>
              <a:t>Bowlers Dependency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Sheet2!$O$19</c:f>
              <c:strCache>
                <c:ptCount val="1"/>
                <c:pt idx="0">
                  <c:v>Wicket_Contribution_Percentage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Sheet2!$N$20:$N$30</c:f>
              <c:strCache>
                <c:ptCount val="11"/>
                <c:pt idx="0">
                  <c:v>YS Chahal</c:v>
                </c:pt>
                <c:pt idx="1">
                  <c:v>MA Starc</c:v>
                </c:pt>
                <c:pt idx="2">
                  <c:v>R Vinay Kumar</c:v>
                </c:pt>
                <c:pt idx="3">
                  <c:v>HV Patel</c:v>
                </c:pt>
                <c:pt idx="4">
                  <c:v>SR Watson</c:v>
                </c:pt>
                <c:pt idx="5">
                  <c:v>VR Aaron</c:v>
                </c:pt>
                <c:pt idx="6">
                  <c:v>S Aravind</c:v>
                </c:pt>
                <c:pt idx="7">
                  <c:v>R Rampaul</c:v>
                </c:pt>
                <c:pt idx="8">
                  <c:v>D Wiese</c:v>
                </c:pt>
                <c:pt idx="9">
                  <c:v>RP Singh</c:v>
                </c:pt>
                <c:pt idx="10">
                  <c:v>JD Unadkat</c:v>
                </c:pt>
              </c:strCache>
            </c:strRef>
          </c:cat>
          <c:val>
            <c:numRef>
              <c:f>Sheet2!$O$20:$O$30</c:f>
              <c:numCache>
                <c:formatCode>General</c:formatCode>
                <c:ptCount val="11"/>
                <c:pt idx="0">
                  <c:v>15.26</c:v>
                </c:pt>
                <c:pt idx="1">
                  <c:v>10.26</c:v>
                </c:pt>
                <c:pt idx="2">
                  <c:v>7.11</c:v>
                </c:pt>
                <c:pt idx="3">
                  <c:v>6.58</c:v>
                </c:pt>
                <c:pt idx="4">
                  <c:v>6.05</c:v>
                </c:pt>
                <c:pt idx="5">
                  <c:v>5.79</c:v>
                </c:pt>
                <c:pt idx="6">
                  <c:v>5.53</c:v>
                </c:pt>
                <c:pt idx="7">
                  <c:v>4.47</c:v>
                </c:pt>
                <c:pt idx="8">
                  <c:v>4.47</c:v>
                </c:pt>
                <c:pt idx="9">
                  <c:v>3.68</c:v>
                </c:pt>
                <c:pt idx="10">
                  <c:v>3.42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9D-4B3E-9958-68ACF216D60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15551391"/>
        <c:axId val="715557151"/>
      </c:barChart>
      <c:catAx>
        <c:axId val="7155513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715557151"/>
        <c:crosses val="max"/>
        <c:auto val="1"/>
        <c:lblAlgn val="ctr"/>
        <c:lblOffset val="100"/>
        <c:noMultiLvlLbl val="0"/>
      </c:catAx>
      <c:valAx>
        <c:axId val="715557151"/>
        <c:scaling>
          <c:orientation val="maxMin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715551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7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2/11/2026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goshape.com/dota-2-logo-3643.htm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03D0-81DC-955D-00A4-2A8FFBB7E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083D2-305A-FDA7-7A46-C1CD0553E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F35E5-CDB4-7DFD-B78D-C82BFA7AB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EE46E-58EB-4971-32C1-F01E775E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557DF-3CE2-14BE-06EC-8AB31A80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41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DC2A-C936-203D-E00D-DDF7FE97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9D47A-83A7-1063-6CF4-67BCFF7E4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36583-A251-3157-48F9-DA2BF3C6B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6020F-9E43-2DBE-72A9-B35F3497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7BD46-3FE1-4724-54CA-CCF8C42D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4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AE16DA-C9AF-D87C-596D-85A77528A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E2AA7-16B7-2A7B-89FA-E89D6A897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28DC7-AB9D-DAC4-4166-AC2B1C35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45BD0-037F-6EDD-D964-784E999A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FE50-17D3-F1A9-DADE-A9790AFF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78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CBB9C8D-7677-1393-2DFA-76F495790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90761" y="733425"/>
            <a:ext cx="7610475" cy="5391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159D-34A6-4004-CA91-7DA49897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0019B-859C-135D-A0C9-9924EBB4C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424C-FCA3-4EDD-B274-8E055D649B7D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949E5-25E7-90B0-AF7D-666CF9F4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C66DF-1F27-50D2-ED64-41B41596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11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5F2FF-B92C-8C28-39F7-1858952DE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FC89F-C988-8A9D-C8B3-537A2E326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AA063-7006-FC68-4262-8D19405B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62929-A7CD-F4F1-72E8-6AE4AB0A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BFA71-25D5-DFA9-A43A-2CD2EA7F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41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3A85-A9C7-61A9-FD52-89344BD6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833CA-ADE3-DF28-376C-91FB4C6D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06C92-3571-C49B-3262-F47D6F3D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21D8F-1D95-E3C1-DD92-A5D6300E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77436-1813-A9ED-41DA-6A228C81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070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0A4C7-3E5E-F001-792C-3AED532F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537A3-BDF9-11B4-1D32-F24EE6AB2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BA6A2-3A1F-BA0A-D3D2-A573899F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4745A-B8F3-E8FD-126C-4688C29D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931CB-DAEF-0A5E-1278-E4E6403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40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303B-A408-21D1-2656-91F7129C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29EBB-7B24-6914-8990-BF643086A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47CA8-4AAB-EDF2-FBC5-B4711A8AB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989D5-9AE8-24B6-E014-6D51BC25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D3DA-E968-103D-AE40-9349E8E8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0E334-1638-B108-B67B-5D14AAAA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642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CE21-8992-DDF2-0CA2-25FD3C9D4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EF7AB-C665-F3F6-65FE-74447DB3F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7674A-4EFC-B5AB-8B00-37A0CE05E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E078E-9255-2FA9-6BCD-282B0F9FA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A8424-F09D-9C7B-CFE9-19B42A59F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68A7E2-103C-568E-8BBD-2FCC1FF38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B35185-D728-336D-AF44-6A4DE3AD4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2EC78-A560-0120-0FB0-B3607B4F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544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C3F2-7A02-7024-7158-3F8FA252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5D236-525D-04E3-0E8D-697F7C42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C8650-A17D-F36E-2EF1-8B21997A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E6EAC-FBDD-8734-6D01-4CEE6B85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77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6989-2E61-F775-1F80-55BEFADB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E6BC-A206-9538-19C1-9F6536F40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C7811-2275-792C-DA6B-ED0512F0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B3752-E889-A7E1-1C0A-54A384D90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3A249-37F4-91E0-BACF-A93AA480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381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15608C-3C6B-53EF-2CB1-2A402D96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7693C-C176-73D2-D486-C96B7EF72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DC08C-653D-68FF-8152-2DF90AD2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174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9E1E-B18D-845D-E8FC-720B2583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F68B-184B-4B56-3C3C-B76063EB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34700-A19B-E93B-4B5E-1F27D88D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3DD60-3E17-1E20-AFC7-EC0E26F2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66CA5-7676-D036-3834-9A6447E0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12A38-3A98-9B32-4867-6366641CC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858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1D19E-16A7-9371-D3F9-6ECDFE0E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D81BC-FC1F-99BF-AFDA-57B2E9683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70DE5-E188-BE83-2932-82837BA30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05F6-125F-28FF-C933-FF6945C2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23CFD-258F-A6AC-42B2-F71A0577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17517-03CC-7B14-D2CF-573D96DC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11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C0AD-ED4C-2622-7079-A8D1D36C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4475C-411F-4413-5ECD-D3E35C864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E864D-46FD-4830-B27D-F667ABBD0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3D90D-26BD-2921-871C-61B6C06C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2F0D9-D0B3-DE32-B2C6-7EE1D5C2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3425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D13A5-E44E-9DAC-7C04-AB901237C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C05E2-124B-9D79-0463-4DE5E4F16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175F-CA71-6F24-1F39-4837E8F1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9958E-5BBA-049B-6ADD-7E6E51A3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5C833-7241-B32B-DDA5-24F3128B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989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205C-FCF2-7565-3028-87336817C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B79F8-7AA8-A691-E49F-636CBCB8A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EEDDA-48BE-F3FE-0173-3D180918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4D15B-4C55-801D-67DD-C7769828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861-3616-B36D-F74A-3C38DE59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906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000-9C9F-909F-B9C6-3B90B132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8DE6B-F4B4-06C3-0450-255D2036E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18CAF-8F88-25FC-3A28-2FF4C4F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267DB-FE5D-2285-885A-42BF5D8D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7A3D-D92E-87DE-4B4F-E4B26DBD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9656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3BD4-CED5-CF5F-DC3D-F208DF89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22D5F-9412-DE12-5973-9AE99BD6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8E3B-7DA0-143D-AF07-71EDE39B1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735FB-6AF3-07A6-5CA2-C996D145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9FA5B-7F54-8532-3D8B-140D0F80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8898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6437-42E5-B923-6114-09DF08FA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B756F-0693-DAB2-C65D-5C2CA9CA5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E32AB-1ACF-86C7-D480-D06381F00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4B45B-EDE3-B2C4-CBCC-E0BB42A4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E1B44-744B-89E9-A318-D60A8BBB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CBDAC-06A2-B3A9-F266-4B103727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6931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4E68-11A7-3F0B-3EEE-443D8D66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85137-95CB-0DCB-D96C-C591B4053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CD523-EC83-E2EB-9B89-61EDA40FF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9BAC05-3114-FA60-C3B7-353EB0698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9957B-3C4E-15B7-C0A4-A3E49F57F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B263D-C280-A665-1343-02E4B1A5B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3264F-D573-BBA6-A2AA-E162C9F4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C26D4D-8CFC-309D-5507-A1862332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836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390C-FB5D-4480-5DC0-E9AEEEAF2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8F74F-13DD-52E3-0796-1E0C790D3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7CEFB-8A0A-E95D-C986-F4CECAECA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398B1-9413-04CA-1C4C-75327478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8E01D-0408-7AFD-5317-117A82AE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5357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2489-D197-5E6F-FD2C-9A206BD1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288B5-9AA0-CDD5-3545-4E2F9E8F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DA671-4B8F-C954-BC5E-9FB85EA5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0C21F-02D0-AC35-0C5E-F52E894F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8925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8A83E3-BD1A-9BAE-C570-C75A4DB7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A8F5D-20A5-241F-9E32-A852D215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622E4-3D44-6713-0307-5ADFE631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6581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6052-A003-EC6D-2DA9-757640ED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AD1F1-3B6D-BEAC-FEC8-8CA6FB918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8D115-69FC-79F8-CE35-F3B06E6FD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292CF-783D-90D4-545F-73709378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8AF92-51E2-1594-4DAB-C956BEB61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D6A1E-A212-71D9-874B-03C3F0C3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7227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FE3E-92B6-0A06-6B44-59AC7771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4BC63F-378A-4EA4-FD16-856093F1B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E1C90-5880-FC55-99BB-906571F8B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364C7-F3C3-689B-3CD2-10EA39F8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4ADA8-81E6-C959-047F-4DDCA007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49F0B-F1E6-6CFB-1033-18AECE1B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0879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A127-7483-ADF2-574F-808908AB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EECC4-BEE5-3787-9E11-BFC0A9F2F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665BC-A0D4-F923-E603-61F0F3F8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FC760-E3F9-2AF2-DBB0-CAA75FC3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E2E0-6BD8-7169-830B-7A15DB33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8738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2B9DC1-FA01-F46D-B3D4-7F3D38DE6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222EA-B209-0462-1EC4-D560A733E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4CD7E-A747-7D3E-2BDA-A3A73C85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DF826-1FB5-9DD6-8BE3-38D7A701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B6EA6-EEE5-DA53-0963-E8981CD1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00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65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402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6893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21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D421-46BA-D864-2140-D417F28E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BCAB-5EAB-E525-C0DB-9729CA476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0D481-2CAA-B3EB-373E-A063FA263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2938-36D4-4875-25A6-C78141B1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DA4B3-B8E5-675E-30CD-C900BE0CB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B2D97-38DA-7719-2178-89E07958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6690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468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8878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5838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732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0918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4250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57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C529-F118-E82A-FDBA-44EA8CDB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F280E-9D24-75C9-9DA1-6B52BE5B9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769E2-A0BA-F1F2-8612-A8DD84281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6D742-A5BB-CC4E-4D44-35CF8A521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266EA-A5D4-D054-F2E1-39ADC830E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8273B-93A7-8F10-918D-F2651DDA9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AB8251-ECE0-C9CB-4265-FA292DFF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A6E01-FAEA-4CF3-713D-D9FB0303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07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CEFF-2491-CDBB-05FC-705D4B1D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24346-D37C-0AA6-3DA7-AC870AC3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15E85-C496-8206-3964-9E968A33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8F20E-84AD-CF9F-5CC5-EA671691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31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62681-0054-0AFD-2F7A-F79B39D5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629AC-695A-76AF-0849-883583AB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4EF77-1EA4-1C46-4B47-0530ED99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753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B6D4-747B-8A40-3BD9-9A9CAD64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5A79-AE7B-DEA2-5701-30CB2C75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DA8F7-33B2-1179-2088-58F4694FD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B946D-54A9-734D-6586-969305CA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784DC-DC10-DF73-55B4-FFE83093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4A2F1-4653-785B-03AD-A214A89C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51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AF6C-5265-4251-1A69-ACB7E801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D0AC8F-4B73-0133-1C66-DC0D9638E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D0324-B36E-FFF0-F726-CA812F88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6B54A-4C65-CE6C-6251-7F238EF0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7FB3E-8174-1537-4638-710B1A0B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7B510-A180-380D-011C-DD0AD25D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12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C7FC0-9735-F3AB-CA54-C679C3C7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0E14A-D1A2-52F7-5570-67EFD1BDB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08293-81A0-F3AB-ABA2-17275CA85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56760-5813-D603-4403-CBF25ECE8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ECB5C-EF31-BFBE-2B7B-B242A8D21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73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4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E7D456-B381-CFC7-5B1A-4B51F57D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89AE8-4EB6-57E1-5855-938F5A5BA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B4D8A-F52E-6103-25C5-42FD4D77D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F903A-7F05-4661-85FD-CC39855D60AA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332E4-A175-29E2-9E3C-8DB545C10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A0AEB-F8E6-24FD-422E-BBF42AF21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4D42D-7C56-4472-8598-B405A0613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63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0E6F2-6317-FD32-1E2B-F6212D2B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76EA6-3EC2-E968-E0EB-15E17FDAE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7B06D-563E-CAE0-7ECF-27EC53028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124CA-8176-40F7-BBBE-E23AC270E681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46ED1-6FCC-480B-1367-9DBBD291C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915FD-DE64-D9F0-6970-32656B1F2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83A50-0E45-4A8B-A135-A2F2CE47D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060EDBA-BD45-498D-9E56-EAF3F033DA1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3C43A4-6C8F-4960-BD59-7FAC7CDA72E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3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wallpaperaccess.com/rcb" TargetMode="Externa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tr.pinterest.com/pin/get-thank-you-powerpoint-and-google-slides-template--697846904775950637/" TargetMode="Externa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r/royal-challengers-log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41000" contrast="-37000"/>
                    </a14:imgEffect>
                  </a14:imgLayer>
                </a14:imgProps>
              </a:ext>
            </a:extLst>
          </a:blip>
          <a:srcRect t="21875" b="21875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215441"/>
            <a:ext cx="7501651" cy="1563871"/>
          </a:xfrm>
          <a:blipFill>
            <a:blip r:embed="rId4">
              <a:alphaModFix amt="32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8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FCCD04"/>
                </a:solidFill>
                <a:latin typeface="Tw Cen MT Condensed" panose="020B0606020104020203" pitchFamily="34" charset="0"/>
              </a:rPr>
              <a:t>IPL Data Analysis: Building a Winning Strategy for RCB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 Shubham Prasad Kuiri</a:t>
            </a: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E4D990-B4F2-F361-33AB-FB83E5166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B8FEFB1C-3B61-17D6-32F8-4B8FFA83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06" y="852915"/>
            <a:ext cx="10712125" cy="6146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atin typeface="Tw Cen MT Condensed" panose="020B0606020104020203" pitchFamily="34" charset="0"/>
              </a:rPr>
              <a:t>RCB PERFORMANCE RECORD</a:t>
            </a:r>
          </a:p>
          <a:p>
            <a:pPr marL="0" indent="0">
              <a:buNone/>
            </a:pPr>
            <a:endParaRPr lang="en-IN" sz="2400" u="sng" dirty="0">
              <a:latin typeface="Tw Cen MT" panose="020B0602020104020603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19D35CD-6E79-E0DE-F516-BA727E721BE5}"/>
              </a:ext>
            </a:extLst>
          </p:cNvPr>
          <p:cNvSpPr txBox="1">
            <a:spLocks/>
          </p:cNvSpPr>
          <p:nvPr/>
        </p:nvSpPr>
        <p:spPr>
          <a:xfrm>
            <a:off x="952105" y="1467523"/>
            <a:ext cx="5356062" cy="4996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latin typeface="Tw Cen MT" panose="020B0602020104020603" pitchFamily="34" charset="0"/>
              </a:rPr>
              <a:t>RCB BOWLING RECORD</a:t>
            </a:r>
          </a:p>
          <a:p>
            <a:endParaRPr lang="en-IN" sz="180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EE2315-1963-FEBB-01D1-194E23E7521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57830" y="1967143"/>
            <a:ext cx="5238163" cy="307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Wickets taken </a:t>
            </a:r>
            <a:r>
              <a:rPr lang="en-US" b="1" dirty="0"/>
              <a:t>declined year-on-year</a:t>
            </a:r>
            <a:r>
              <a:rPr lang="en-US" dirty="0"/>
              <a:t>, sharply in 2016.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Bowling </a:t>
            </a:r>
            <a:r>
              <a:rPr lang="en-US" b="1" dirty="0"/>
              <a:t>failed to support improved batting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Reduced wicket-taking </a:t>
            </a:r>
            <a:r>
              <a:rPr lang="en-US" b="1" dirty="0"/>
              <a:t>weakened match control</a:t>
            </a:r>
            <a:r>
              <a:rPr lang="en-US" dirty="0"/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2E4529C-F3F8-F06A-E02E-F8423C8AB5A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57834" y="5040687"/>
            <a:ext cx="5238159" cy="940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i="1" u="sng" dirty="0"/>
              <a:t>Headline Insight</a:t>
            </a:r>
          </a:p>
          <a:p>
            <a:r>
              <a:rPr lang="en-US" b="1" i="1" dirty="0"/>
              <a:t>Bowling Decline Undermined Match Control</a:t>
            </a:r>
            <a:endParaRPr lang="en-US" i="1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EB1F12A-F17D-488F-9E78-B4B654606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811861"/>
              </p:ext>
            </p:extLst>
          </p:nvPr>
        </p:nvGraphicFramePr>
        <p:xfrm>
          <a:off x="6308168" y="1609725"/>
          <a:ext cx="5356063" cy="4371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8957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B185FC-1188-ED35-E505-5BD3F303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906ADA93-E780-4AA4-7919-EA69CCBA4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226" y="690884"/>
            <a:ext cx="10127019" cy="6135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atin typeface="Tw Cen MT Condensed" panose="020B0606020104020203" pitchFamily="34" charset="0"/>
              </a:rPr>
              <a:t>SEASON-WISE PERFORMANCE</a:t>
            </a:r>
          </a:p>
          <a:p>
            <a:endParaRPr lang="en-IN" sz="1600" dirty="0">
              <a:latin typeface="+mj-lt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B0FF327-3EDD-FC4C-CE64-40EE6642B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380034"/>
              </p:ext>
            </p:extLst>
          </p:nvPr>
        </p:nvGraphicFramePr>
        <p:xfrm>
          <a:off x="1021403" y="1478765"/>
          <a:ext cx="5476673" cy="4552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733D677-F09C-DBF5-665C-E3957DF9CF00}"/>
              </a:ext>
            </a:extLst>
          </p:cNvPr>
          <p:cNvSpPr txBox="1"/>
          <p:nvPr/>
        </p:nvSpPr>
        <p:spPr>
          <a:xfrm>
            <a:off x="6498077" y="1440666"/>
            <a:ext cx="4794168" cy="459026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en-US" b="1" dirty="0"/>
              <a:t>Season-wise Performance Summary</a:t>
            </a:r>
          </a:p>
          <a:p>
            <a:r>
              <a:rPr lang="en-US" dirty="0"/>
              <a:t>Performance </a:t>
            </a:r>
            <a:r>
              <a:rPr lang="en-US" b="1" dirty="0"/>
              <a:t>fluctuated significantly across seasons</a:t>
            </a:r>
            <a:r>
              <a:rPr lang="en-US" dirty="0"/>
              <a:t>.</a:t>
            </a:r>
          </a:p>
          <a:p>
            <a:r>
              <a:rPr lang="en-US" dirty="0"/>
              <a:t>Strong seasons were followed by </a:t>
            </a:r>
            <a:r>
              <a:rPr lang="en-US" b="1" dirty="0"/>
              <a:t>sharp drop-offs</a:t>
            </a:r>
            <a:r>
              <a:rPr lang="en-US" dirty="0"/>
              <a:t>.</a:t>
            </a:r>
          </a:p>
          <a:p>
            <a:r>
              <a:rPr lang="en-US" dirty="0"/>
              <a:t>Lack of consistency </a:t>
            </a:r>
            <a:r>
              <a:rPr lang="en-US" b="1" dirty="0"/>
              <a:t>prevented championship success</a:t>
            </a:r>
            <a:r>
              <a:rPr lang="en-US" dirty="0"/>
              <a:t>.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r>
              <a:rPr lang="en-US" b="1" i="1" u="sng" dirty="0"/>
              <a:t>Key Takeaway</a:t>
            </a:r>
          </a:p>
          <a:p>
            <a:r>
              <a:rPr lang="en-US" b="1" i="1" dirty="0"/>
              <a:t>RCB struggled to sustain performance across seasons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9617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D00932-11C7-1484-666B-05415CD4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24525758-EB53-A081-1F9F-C720A2CD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816" y="653650"/>
            <a:ext cx="10233428" cy="6135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atin typeface="Tw Cen MT Condensed" panose="020B0606020104020203" pitchFamily="34" charset="0"/>
              </a:rPr>
              <a:t>VENUE-IMPACT ON PERFORMANCE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030A7-B2FB-E2D8-5FDA-B353481D2328}"/>
              </a:ext>
            </a:extLst>
          </p:cNvPr>
          <p:cNvSpPr txBox="1"/>
          <p:nvPr/>
        </p:nvSpPr>
        <p:spPr>
          <a:xfrm>
            <a:off x="1058816" y="4924020"/>
            <a:ext cx="5118248" cy="133727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 lang="en-US" i="1" dirty="0"/>
          </a:p>
          <a:p>
            <a:r>
              <a:rPr lang="en-US" b="1" i="1" dirty="0"/>
              <a:t>Despite playing more matches at home, RCB failed to convert familiarity into a dominant advantage, contributing to missed opportunities in critical games.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1770E1D-6F84-D6BB-4CFC-54C5FB41F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2066835"/>
              </p:ext>
            </p:extLst>
          </p:nvPr>
        </p:nvGraphicFramePr>
        <p:xfrm>
          <a:off x="6737450" y="1325630"/>
          <a:ext cx="4554794" cy="4935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ED5EBE-BB6C-DB74-3FBA-72B5F33656D9}"/>
              </a:ext>
            </a:extLst>
          </p:cNvPr>
          <p:cNvSpPr txBox="1"/>
          <p:nvPr/>
        </p:nvSpPr>
        <p:spPr>
          <a:xfrm>
            <a:off x="1058816" y="1362650"/>
            <a:ext cx="56786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200" dirty="0">
                <a:solidFill>
                  <a:schemeClr val="dk1"/>
                </a:solidFill>
                <a:latin typeface="Tw Cen MT" panose="020B0602020104020603" pitchFamily="34" charset="0"/>
              </a:rPr>
              <a:t>Home Ground Vs Away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25FF2-EFEB-E927-1D5C-C11D9A8792C8}"/>
              </a:ext>
            </a:extLst>
          </p:cNvPr>
          <p:cNvSpPr txBox="1"/>
          <p:nvPr/>
        </p:nvSpPr>
        <p:spPr>
          <a:xfrm>
            <a:off x="1058816" y="1736590"/>
            <a:ext cx="5037184" cy="31189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b="1" dirty="0"/>
              <a:t>Key Insight</a:t>
            </a:r>
          </a:p>
          <a:p>
            <a:endParaRPr lang="en-US" b="1" dirty="0"/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RCB performs </a:t>
            </a:r>
            <a:r>
              <a:rPr lang="en-US" b="1" dirty="0"/>
              <a:t>slightly better at home</a:t>
            </a:r>
            <a:r>
              <a:rPr lang="en-US" dirty="0"/>
              <a:t> (51.72%) than away (45.45%).</a:t>
            </a:r>
          </a:p>
          <a:p>
            <a:pPr marL="400050" indent="-400050">
              <a:buFont typeface="+mj-lt"/>
              <a:buAutoNum type="romanLcPeriod"/>
            </a:pPr>
            <a:endParaRPr lang="en-US" dirty="0"/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The home advantage exists but is </a:t>
            </a:r>
            <a:r>
              <a:rPr lang="en-US" b="1" dirty="0"/>
              <a:t>not strong or decisive</a:t>
            </a:r>
            <a:r>
              <a:rPr lang="en-US" dirty="0"/>
              <a:t>.</a:t>
            </a:r>
          </a:p>
          <a:p>
            <a:pPr marL="400050" indent="-400050">
              <a:buFont typeface="+mj-lt"/>
              <a:buAutoNum type="romanLcPeriod"/>
            </a:pPr>
            <a:endParaRPr lang="en-US" dirty="0"/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This indicates </a:t>
            </a:r>
            <a:r>
              <a:rPr lang="en-US" b="1" dirty="0"/>
              <a:t>underutilization of home conditions</a:t>
            </a:r>
            <a:r>
              <a:rPr lang="en-US" dirty="0"/>
              <a:t>, not venue weakness.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841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F248C6-9C4D-499A-8F5F-40F78642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D24DBAF5-B9A7-A8F3-C9C3-E509B796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58" y="773523"/>
            <a:ext cx="10613816" cy="6135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atin typeface="Tw Cen MT Condensed" panose="020B0606020104020203" pitchFamily="34" charset="0"/>
              </a:rPr>
              <a:t>TOSS-IMPACT ON PERFORMANCE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21BA4-F89C-FE4E-5EC8-FF3C29B9D89F}"/>
              </a:ext>
            </a:extLst>
          </p:cNvPr>
          <p:cNvSpPr txBox="1"/>
          <p:nvPr/>
        </p:nvSpPr>
        <p:spPr>
          <a:xfrm>
            <a:off x="899757" y="1901859"/>
            <a:ext cx="4820260" cy="2335229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endParaRPr lang="en-US" b="1" dirty="0"/>
          </a:p>
          <a:p>
            <a:r>
              <a:rPr lang="en-US" b="1" dirty="0"/>
              <a:t>Key Insight </a:t>
            </a:r>
          </a:p>
          <a:p>
            <a:r>
              <a:rPr lang="en-US" dirty="0"/>
              <a:t>Batting first at home delivers </a:t>
            </a:r>
            <a:r>
              <a:rPr lang="en-US" b="1" dirty="0"/>
              <a:t>significantly higher win rates</a:t>
            </a:r>
            <a:r>
              <a:rPr lang="en-US" dirty="0"/>
              <a:t>.</a:t>
            </a:r>
          </a:p>
          <a:p>
            <a:endParaRPr lang="en-US" dirty="0"/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Chasing at home has been </a:t>
            </a:r>
            <a:r>
              <a:rPr lang="en-US" b="1" dirty="0"/>
              <a:t>consistently less effective</a:t>
            </a:r>
            <a:r>
              <a:rPr lang="en-US" dirty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Toss decisions have </a:t>
            </a:r>
            <a:r>
              <a:rPr lang="en-US" b="1" dirty="0"/>
              <a:t>directly influenced match outcomes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3AE6F-499D-5CC0-58DF-2EE4EF5C3AA1}"/>
              </a:ext>
            </a:extLst>
          </p:cNvPr>
          <p:cNvSpPr txBox="1"/>
          <p:nvPr/>
        </p:nvSpPr>
        <p:spPr>
          <a:xfrm>
            <a:off x="975957" y="1281876"/>
            <a:ext cx="4744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200" dirty="0">
                <a:solidFill>
                  <a:schemeClr val="dk1"/>
                </a:solidFill>
                <a:latin typeface="Tw Cen MT" panose="020B0602020104020603" pitchFamily="34" charset="0"/>
              </a:rPr>
              <a:t>Home Ground Toss Performance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6DB8A38-D202-BCE2-BB13-5D8FA3D11C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824307"/>
              </p:ext>
            </p:extLst>
          </p:nvPr>
        </p:nvGraphicFramePr>
        <p:xfrm>
          <a:off x="5869858" y="1638299"/>
          <a:ext cx="5643716" cy="4624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1597CE0-6C58-88BF-00F0-9D9111D00B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99757" y="4727642"/>
            <a:ext cx="4970101" cy="1535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R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altLang="en-US" b="1" i="1" dirty="0">
                <a:latin typeface="Tw Cen MT" panose="020B0602020104020603" pitchFamily="34" charset="0"/>
              </a:rPr>
              <a:t>Strategy:</a:t>
            </a:r>
            <a:endParaRPr lang="en-US" altLang="en-US" b="1" i="1" dirty="0">
              <a:latin typeface="Tw Cen MT" panose="020B0602020104020603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Bat first at home whenever possible.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Plan matches around </a:t>
            </a:r>
            <a:r>
              <a:rPr lang="en-US" altLang="en-US" b="1" i="1" dirty="0"/>
              <a:t>setting targets + attacking bowling</a:t>
            </a:r>
            <a:r>
              <a:rPr lang="en-US" altLang="en-US" i="1" dirty="0"/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Use </a:t>
            </a:r>
            <a:r>
              <a:rPr lang="en-US" altLang="en-US" b="1" i="1" dirty="0"/>
              <a:t>venue-specific toss rules</a:t>
            </a:r>
            <a:r>
              <a:rPr lang="en-US" altLang="en-US" i="1" dirty="0"/>
              <a:t>, not ad-hoc decisions.</a:t>
            </a:r>
          </a:p>
        </p:txBody>
      </p:sp>
    </p:spTree>
    <p:extLst>
      <p:ext uri="{BB962C8B-B14F-4D97-AF65-F5344CB8AC3E}">
        <p14:creationId xmlns:p14="http://schemas.microsoft.com/office/powerpoint/2010/main" val="335135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16653-31B7-6CA8-E210-394094C80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7F9BB44-8D90-27C4-DA7C-60F7D2375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81" y="747570"/>
            <a:ext cx="10720745" cy="6135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atin typeface="Tw Cen MT Condensed" panose="020B0606020104020203" pitchFamily="34" charset="0"/>
              </a:rPr>
              <a:t>PLAYERS PERFORMANCE &amp; DEPENDENCIES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4B21E-420B-5F95-B011-6DDC025345FA}"/>
              </a:ext>
            </a:extLst>
          </p:cNvPr>
          <p:cNvSpPr txBox="1"/>
          <p:nvPr/>
        </p:nvSpPr>
        <p:spPr>
          <a:xfrm>
            <a:off x="899757" y="2133600"/>
            <a:ext cx="4820260" cy="408622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en-US" b="1" dirty="0"/>
              <a:t>Key Insight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RCB has produced an </a:t>
            </a:r>
            <a:r>
              <a:rPr lang="en-US" b="1" dirty="0"/>
              <a:t>Orange Cap winner</a:t>
            </a:r>
            <a:r>
              <a:rPr lang="en-US" dirty="0"/>
              <a:t>, confirming strong batting quality.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Batting success was </a:t>
            </a:r>
            <a:r>
              <a:rPr lang="en-US" b="1" dirty="0"/>
              <a:t>not supported by equivalent bowling impact</a:t>
            </a:r>
            <a:r>
              <a:rPr lang="en-US" dirty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Heavy reliance on a few batters </a:t>
            </a:r>
            <a:r>
              <a:rPr lang="en-US" b="1" dirty="0"/>
              <a:t>increased performance risk</a:t>
            </a:r>
            <a:r>
              <a:rPr lang="en-US" dirty="0"/>
              <a:t>.</a:t>
            </a:r>
          </a:p>
          <a:p>
            <a:pPr lvl="0"/>
            <a:endParaRPr lang="en-US" i="1" dirty="0">
              <a:latin typeface="Tw Cen MT" panose="020B0602020104020603" pitchFamily="34" charset="0"/>
            </a:endParaRPr>
          </a:p>
          <a:p>
            <a:pPr lvl="0"/>
            <a:endParaRPr lang="en-US" i="1" dirty="0">
              <a:latin typeface="Tw Cen MT" panose="020B0602020104020603" pitchFamily="34" charset="0"/>
            </a:endParaRPr>
          </a:p>
          <a:p>
            <a:r>
              <a:rPr lang="en-US" b="1" i="1" dirty="0">
                <a:latin typeface="Tw Cen MT" panose="020B0602020104020603" pitchFamily="34" charset="0"/>
              </a:rPr>
              <a:t>Suggested Strategies</a:t>
            </a:r>
            <a:endParaRPr lang="en-US" i="1" dirty="0">
              <a:latin typeface="Tw Cen MT" panose="020B0602020104020603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Retain a strong batting core.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Reduce dependency on single players.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Balance batting strength with bowling investment.</a:t>
            </a:r>
          </a:p>
          <a:p>
            <a:pPr lvl="0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330A6-5A89-9D9C-1136-56EAC382A61C}"/>
              </a:ext>
            </a:extLst>
          </p:cNvPr>
          <p:cNvSpPr txBox="1"/>
          <p:nvPr/>
        </p:nvSpPr>
        <p:spPr>
          <a:xfrm>
            <a:off x="833081" y="1478194"/>
            <a:ext cx="51962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200" dirty="0">
                <a:solidFill>
                  <a:schemeClr val="dk1"/>
                </a:solidFill>
                <a:latin typeface="Tw Cen MT" panose="020B0602020104020603" pitchFamily="34" charset="0"/>
              </a:rPr>
              <a:t>Top Batsmen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AE7E3A7-105E-6B14-5C6C-6538C0BAF5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77716"/>
              </p:ext>
            </p:extLst>
          </p:nvPr>
        </p:nvGraphicFramePr>
        <p:xfrm>
          <a:off x="5720018" y="1400174"/>
          <a:ext cx="5833808" cy="4819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3820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206DE9-CB33-0FE0-2F3C-CD40876B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3F1A156-A45D-7ADF-006C-16FB3561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196" y="640862"/>
            <a:ext cx="10904963" cy="6135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atin typeface="Tw Cen MT Condensed" panose="020B0606020104020203" pitchFamily="34" charset="0"/>
              </a:rPr>
              <a:t>PLAYERS PERFORMANCE &amp; DEPENDENCIES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94974-0068-FA12-8642-04165E1D3EAE}"/>
              </a:ext>
            </a:extLst>
          </p:cNvPr>
          <p:cNvSpPr txBox="1"/>
          <p:nvPr/>
        </p:nvSpPr>
        <p:spPr>
          <a:xfrm>
            <a:off x="786719" y="1406605"/>
            <a:ext cx="52997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200" dirty="0">
                <a:solidFill>
                  <a:schemeClr val="dk1"/>
                </a:solidFill>
                <a:latin typeface="Tw Cen MT" panose="020B0602020104020603" pitchFamily="34" charset="0"/>
              </a:rPr>
              <a:t>Top Bowlers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DBF372F-887D-5AAF-A10A-3C2824703C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250535"/>
              </p:ext>
            </p:extLst>
          </p:nvPr>
        </p:nvGraphicFramePr>
        <p:xfrm>
          <a:off x="6115047" y="1406605"/>
          <a:ext cx="5586161" cy="4684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64E493FE-E08F-7A3A-9983-E32839D7698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77199" y="1952625"/>
            <a:ext cx="5318800" cy="413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b="1" dirty="0"/>
              <a:t>Key Observation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RCB’s </a:t>
            </a:r>
            <a:r>
              <a:rPr lang="en-US" b="1" dirty="0"/>
              <a:t>absence from Purple Cap winners</a:t>
            </a:r>
            <a:r>
              <a:rPr lang="en-US" dirty="0"/>
              <a:t> indicates lack of dominant bowlers.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No consistent, season-long wicket-taker to lead attacks.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This limited </a:t>
            </a:r>
            <a:r>
              <a:rPr lang="en-US" b="1" dirty="0"/>
              <a:t>control in high-pressure matches</a:t>
            </a:r>
            <a:r>
              <a:rPr lang="en-US" dirty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Tw Cen MT" panose="020B06020201040206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Tw Cen MT" panose="020B06020201040206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latin typeface="Tw Cen MT" panose="020B0602020104020603" pitchFamily="34" charset="0"/>
              </a:rPr>
              <a:t>Suggested Strategies</a:t>
            </a:r>
            <a:endParaRPr lang="en-US" altLang="en-US" i="1" dirty="0">
              <a:latin typeface="Tw Cen MT" panose="020B0602020104020603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Invest in </a:t>
            </a:r>
            <a:r>
              <a:rPr lang="en-US" altLang="en-US" b="1" i="1" dirty="0"/>
              <a:t>consistent wicket-taking bowlers</a:t>
            </a:r>
            <a:r>
              <a:rPr lang="en-US" altLang="en-US" i="1" dirty="0"/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Build bowling depth for </a:t>
            </a:r>
            <a:r>
              <a:rPr lang="en-US" altLang="en-US" b="1" i="1" dirty="0"/>
              <a:t>batting-friendly home conditions</a:t>
            </a:r>
            <a:r>
              <a:rPr lang="en-US" altLang="en-US" i="1" dirty="0"/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Prioritize bowlers effective in </a:t>
            </a:r>
            <a:r>
              <a:rPr lang="en-US" altLang="en-US" b="1" i="1" dirty="0"/>
              <a:t>powerplay and death overs</a:t>
            </a:r>
            <a:r>
              <a:rPr lang="en-US" alt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2589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34BF1-6DD2-B394-52CF-EB64C6431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CAF88A72-02F3-D99A-D7EE-F96C51EE0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75" y="433689"/>
            <a:ext cx="10553699" cy="5810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atin typeface="Tw Cen MT Condensed" panose="020B0606020104020203" pitchFamily="34" charset="0"/>
              </a:rPr>
              <a:t>Player Dependency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C6EFB-796A-9E81-12D9-CD033F256F8B}"/>
              </a:ext>
            </a:extLst>
          </p:cNvPr>
          <p:cNvSpPr txBox="1"/>
          <p:nvPr/>
        </p:nvSpPr>
        <p:spPr>
          <a:xfrm>
            <a:off x="6459166" y="3929973"/>
            <a:ext cx="4922196" cy="2227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latin typeface="Tw Cen MT" panose="020B0602020104020603" pitchFamily="34" charset="0"/>
              </a:rPr>
              <a:t>The batting chart shows that RCB has the highest dependency on a few star players, especially </a:t>
            </a:r>
            <a:r>
              <a:rPr lang="en-US" b="1" i="1" dirty="0">
                <a:latin typeface="Tw Cen MT" panose="020B0602020104020603" pitchFamily="34" charset="0"/>
              </a:rPr>
              <a:t>Virat Kohli, AB de Villiers, and Chris Gayle</a:t>
            </a:r>
            <a:r>
              <a:rPr lang="en-US" i="1" dirty="0">
                <a:latin typeface="Tw Cen MT" panose="020B0602020104020603" pitchFamily="34" charset="0"/>
              </a:rPr>
              <a:t>. This over-reliance made the team vulnerable—when these players failed, overall performance dropped—reducing consistency and limiting RCB’s ability to achieve sustained success.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Tw Cen MT" panose="020B0602020104020603" pitchFamily="34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1C648CA-1648-83C7-E1BF-E150D3496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855627"/>
              </p:ext>
            </p:extLst>
          </p:nvPr>
        </p:nvGraphicFramePr>
        <p:xfrm>
          <a:off x="981076" y="1102987"/>
          <a:ext cx="5234900" cy="5054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30308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B0620-B2FC-E790-BEFE-29851200C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828AE92D-1247-4389-D52C-DD32A04EB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75" y="433689"/>
            <a:ext cx="10553699" cy="5810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atin typeface="Tw Cen MT Condensed" panose="020B0606020104020203" pitchFamily="34" charset="0"/>
              </a:rPr>
              <a:t>Player Dependency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D7CE1-EB88-4275-E4AA-C702163C201C}"/>
              </a:ext>
            </a:extLst>
          </p:cNvPr>
          <p:cNvSpPr txBox="1"/>
          <p:nvPr/>
        </p:nvSpPr>
        <p:spPr>
          <a:xfrm>
            <a:off x="6614808" y="4698460"/>
            <a:ext cx="4919965" cy="149725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latin typeface="Tw Cen MT" panose="020B0602020104020603" pitchFamily="34" charset="0"/>
              </a:rPr>
              <a:t>RCB’s bowling shows high dependency on a few key bowlers, especially </a:t>
            </a:r>
            <a:r>
              <a:rPr lang="en-US" b="1" i="1" dirty="0">
                <a:latin typeface="Tw Cen MT" panose="020B0602020104020603" pitchFamily="34" charset="0"/>
              </a:rPr>
              <a:t>Y.S. Chahal and Mitchell Starc</a:t>
            </a:r>
            <a:r>
              <a:rPr lang="en-US" i="1" dirty="0">
                <a:latin typeface="Tw Cen MT" panose="020B0602020104020603" pitchFamily="34" charset="0"/>
              </a:rPr>
              <a:t>, while contributions from others are limited. This lack of balanced wicket-taking depth weakened RCB’s overall bowling effectiveness and consistency.</a:t>
            </a:r>
            <a:endParaRPr lang="en-IN" i="1" dirty="0">
              <a:latin typeface="Tw Cen MT" panose="020B0602020104020603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5A8FF97-53BE-CACA-3177-16AD2BDED7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03646"/>
              </p:ext>
            </p:extLst>
          </p:nvPr>
        </p:nvGraphicFramePr>
        <p:xfrm>
          <a:off x="981075" y="1161353"/>
          <a:ext cx="5114925" cy="5034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02513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7CEDD4-65A5-E284-6E37-43BB7D9E1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C427DA7-47C1-5223-E528-3BF3F0F4F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74" y="515770"/>
            <a:ext cx="10915957" cy="5810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atin typeface="Tw Cen MT Condensed" panose="020B0606020104020203" pitchFamily="34" charset="0"/>
              </a:rPr>
              <a:t>Role of Versatile Players</a:t>
            </a:r>
          </a:p>
          <a:p>
            <a:pPr marL="0" indent="0">
              <a:buNone/>
            </a:pPr>
            <a:endParaRPr lang="en-IN" sz="1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FAED5-BB98-79C8-EDD6-7A7761169896}"/>
              </a:ext>
            </a:extLst>
          </p:cNvPr>
          <p:cNvSpPr txBox="1"/>
          <p:nvPr/>
        </p:nvSpPr>
        <p:spPr>
          <a:xfrm>
            <a:off x="981075" y="4462161"/>
            <a:ext cx="5114922" cy="206645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54A905D-5302-0297-3CC2-8072CCB3B1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16463"/>
              </p:ext>
            </p:extLst>
          </p:nvPr>
        </p:nvGraphicFramePr>
        <p:xfrm>
          <a:off x="981074" y="1357380"/>
          <a:ext cx="5114925" cy="4828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659CCB-6A3E-5480-01E9-3F17D09C7307}"/>
              </a:ext>
            </a:extLst>
          </p:cNvPr>
          <p:cNvSpPr txBox="1"/>
          <p:nvPr/>
        </p:nvSpPr>
        <p:spPr>
          <a:xfrm>
            <a:off x="6095997" y="1235413"/>
            <a:ext cx="5801033" cy="495053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400" b="1" dirty="0"/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b="1" dirty="0"/>
              <a:t>Key Insight</a:t>
            </a:r>
            <a:endParaRPr lang="en-US" altLang="en-US" b="1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RCB has historically relied on </a:t>
            </a:r>
            <a:r>
              <a:rPr lang="en-US" altLang="en-US" b="1" dirty="0"/>
              <a:t>specialists</a:t>
            </a:r>
            <a:r>
              <a:rPr lang="en-US" altLang="en-US" dirty="0"/>
              <a:t>, not all-rounders.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Limited all-round options reduced </a:t>
            </a:r>
            <a:r>
              <a:rPr lang="en-US" altLang="en-US" b="1" dirty="0"/>
              <a:t>balance and flexibility</a:t>
            </a:r>
            <a:r>
              <a:rPr lang="en-US" altLang="en-US" dirty="0"/>
              <a:t>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Pressure situations exposed lack of multi-skill contributors.</a:t>
            </a:r>
          </a:p>
          <a:p>
            <a:pPr>
              <a:buNone/>
            </a:pPr>
            <a:endParaRPr lang="en-US" sz="2400" b="1" u="sng" dirty="0">
              <a:latin typeface="Tw Cen MT" panose="020B0602020104020603" pitchFamily="34" charset="0"/>
            </a:endParaRPr>
          </a:p>
          <a:p>
            <a:pPr>
              <a:buNone/>
            </a:pPr>
            <a:endParaRPr lang="en-US" sz="2400" b="1" u="sng" dirty="0">
              <a:latin typeface="Tw Cen MT" panose="020B0602020104020603" pitchFamily="34" charset="0"/>
            </a:endParaRPr>
          </a:p>
          <a:p>
            <a:pPr>
              <a:buNone/>
            </a:pPr>
            <a:endParaRPr lang="en-US" sz="2400" b="1" u="sng" dirty="0">
              <a:latin typeface="Tw Cen MT" panose="020B0602020104020603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b="1" i="1" u="sng" dirty="0">
                <a:latin typeface="Tw Cen MT" panose="020B0602020104020603" pitchFamily="34" charset="0"/>
              </a:rPr>
              <a:t>Importance of All-Rounders:</a:t>
            </a:r>
            <a:endParaRPr lang="en-US" i="1" u="sng" dirty="0">
              <a:latin typeface="Tw Cen MT" panose="020B0602020104020603" pitchFamily="34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Improve team balance and flexibility.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Reduce collapse risk in batting.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/>
              <a:t>Share bowling workload and increase consistency</a:t>
            </a: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A07F00-EEBB-0606-259D-F37FC910B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3350" y="2362199"/>
            <a:ext cx="12192000" cy="2099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629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45E9B-CE93-AFDC-5613-E9025DC1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7319E739-0EED-D28F-2AA3-48B4B1831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74" y="290814"/>
            <a:ext cx="7251954" cy="58102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latin typeface="Tw Cen MT Condensed" panose="020B0606020104020203" pitchFamily="34" charset="0"/>
                <a:sym typeface="+mn-ea"/>
              </a:rPr>
              <a:t>Key Reasons for the Trophy Drought</a:t>
            </a:r>
            <a:endParaRPr lang="en-IN" sz="3600" dirty="0">
              <a:latin typeface="Tw Cen MT Condensed" panose="020B0606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81FDD-95A6-1FB3-B0A3-398B4D6DFAB8}"/>
              </a:ext>
            </a:extLst>
          </p:cNvPr>
          <p:cNvSpPr txBox="1"/>
          <p:nvPr/>
        </p:nvSpPr>
        <p:spPr>
          <a:xfrm>
            <a:off x="981074" y="871840"/>
            <a:ext cx="6915151" cy="56953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altLang="en-US" b="1" dirty="0">
                <a:latin typeface="Tw Cen MT" panose="020B0602020104020603" pitchFamily="34" charset="0"/>
              </a:rPr>
              <a:t>Season-wise inconsistency: </a:t>
            </a:r>
            <a:r>
              <a:rPr lang="en-US" altLang="en-US" i="1" dirty="0">
                <a:latin typeface="Tw Cen MT" panose="020B0602020104020603" pitchFamily="34" charset="0"/>
              </a:rPr>
              <a:t>Strong individual seasons were followed by sharp performance drop-offs, preventing sustained title momentum.</a:t>
            </a:r>
          </a:p>
          <a:p>
            <a:pPr marL="342900" indent="-342900">
              <a:buFont typeface="+mj-lt"/>
              <a:buAutoNum type="alphaLcPeriod"/>
            </a:pPr>
            <a:endParaRPr lang="en-US" altLang="en-US" dirty="0">
              <a:latin typeface="Tw Cen MT" panose="020B0602020104020603" pitchFamily="34" charset="0"/>
              <a:cs typeface="Times New Roman" panose="0202060305040502030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en-US" b="1" dirty="0">
                <a:latin typeface="Tw Cen MT" panose="020B0602020104020603" pitchFamily="34" charset="0"/>
              </a:rPr>
              <a:t>Tactical rigidity:</a:t>
            </a:r>
            <a:r>
              <a:rPr lang="en-US" altLang="en-US" i="1" dirty="0">
                <a:latin typeface="Tw Cen MT" panose="020B0602020104020603" pitchFamily="34" charset="0"/>
              </a:rPr>
              <a:t> Similar toss and match strategies were applied across different venues, ignoring pitch and condition variability</a:t>
            </a:r>
            <a:r>
              <a:rPr lang="en-IN" altLang="en-US" i="1" dirty="0">
                <a:latin typeface="Tw Cen MT" panose="020B0602020104020603" pitchFamily="34" charset="0"/>
              </a:rPr>
              <a:t>.</a:t>
            </a:r>
          </a:p>
          <a:p>
            <a:pPr marL="342900" indent="-342900">
              <a:buFont typeface="+mj-lt"/>
              <a:buAutoNum type="alphaLcPeriod"/>
            </a:pPr>
            <a:endParaRPr lang="en-IN" altLang="en-US" dirty="0">
              <a:latin typeface="Tw Cen MT" panose="020B0602020104020603" pitchFamily="34" charset="0"/>
              <a:cs typeface="Times New Roman" panose="0202060305040502030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en-US" b="1" dirty="0">
                <a:latin typeface="Tw Cen MT" panose="020B0602020104020603" pitchFamily="34" charset="0"/>
                <a:sym typeface="+mn-ea"/>
              </a:rPr>
              <a:t>Over-reliance on Star Players: </a:t>
            </a:r>
            <a:r>
              <a:rPr lang="en-US" altLang="en-US" i="1" dirty="0">
                <a:latin typeface="Tw Cen MT" panose="020B0602020104020603" pitchFamily="34" charset="0"/>
                <a:sym typeface="+mn-ea"/>
              </a:rPr>
              <a:t>The team's fate often hinged on a handful of top performers.</a:t>
            </a:r>
          </a:p>
          <a:p>
            <a:pPr marL="342900" indent="-342900">
              <a:buFont typeface="+mj-lt"/>
              <a:buAutoNum type="alphaLcPeriod"/>
            </a:pPr>
            <a:endParaRPr lang="en-IN" altLang="en-US" dirty="0">
              <a:latin typeface="Tw Cen MT" panose="020B0602020104020603" pitchFamily="34" charset="0"/>
              <a:cs typeface="Times New Roman" panose="0202060305040502030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en-US" b="1" dirty="0">
                <a:latin typeface="Tw Cen MT" panose="020B0602020104020603" pitchFamily="34" charset="0"/>
                <a:sym typeface="+mn-ea"/>
              </a:rPr>
              <a:t>Inconsistent Bowling Unit: </a:t>
            </a:r>
            <a:r>
              <a:rPr lang="en-US" altLang="en-US" i="1" dirty="0">
                <a:latin typeface="Tw Cen MT" panose="020B0602020104020603" pitchFamily="34" charset="0"/>
                <a:sym typeface="+mn-ea"/>
              </a:rPr>
              <a:t>A lack of sustained quality and depth, particularly in death bowling.</a:t>
            </a:r>
          </a:p>
          <a:p>
            <a:pPr marL="342900" indent="-342900">
              <a:buFont typeface="+mj-lt"/>
              <a:buAutoNum type="alphaLcPeriod"/>
            </a:pPr>
            <a:endParaRPr lang="en-US" altLang="en-US" dirty="0">
              <a:latin typeface="Tw Cen MT" panose="020B0602020104020603" pitchFamily="3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en-US" b="1" dirty="0">
                <a:latin typeface="Tw Cen MT" panose="020B0602020104020603" pitchFamily="34" charset="0"/>
                <a:sym typeface="+mn-ea"/>
              </a:rPr>
              <a:t>Lack of All-Round Depth: </a:t>
            </a:r>
            <a:r>
              <a:rPr lang="en-US" altLang="en-US" i="1" dirty="0">
                <a:latin typeface="Tw Cen MT" panose="020B0602020104020603" pitchFamily="34" charset="0"/>
                <a:sym typeface="+mn-ea"/>
              </a:rPr>
              <a:t>Insufficient genuine multi-faceted players to provide balance.</a:t>
            </a:r>
          </a:p>
          <a:p>
            <a:pPr marL="342900" indent="-342900">
              <a:buFont typeface="+mj-lt"/>
              <a:buAutoNum type="alphaLcPeriod"/>
            </a:pPr>
            <a:endParaRPr lang="en-US" altLang="en-US" dirty="0">
              <a:latin typeface="Tw Cen MT" panose="020B0602020104020603" pitchFamily="3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en-US" b="1" dirty="0">
                <a:latin typeface="Tw Cen MT" panose="020B0602020104020603" pitchFamily="34" charset="0"/>
                <a:sym typeface="+mn-ea"/>
              </a:rPr>
              <a:t>Away Conditions Adaptation: </a:t>
            </a:r>
            <a:r>
              <a:rPr lang="en-US" altLang="en-US" i="1" dirty="0">
                <a:latin typeface="Tw Cen MT" panose="020B0602020104020603" pitchFamily="34" charset="0"/>
                <a:sym typeface="+mn-ea"/>
              </a:rPr>
              <a:t>Difficulty in performing consistently outside home ground advantage.</a:t>
            </a:r>
          </a:p>
          <a:p>
            <a:pPr marL="342900" indent="-342900">
              <a:buFont typeface="+mj-lt"/>
              <a:buAutoNum type="alphaLcPeriod"/>
            </a:pPr>
            <a:endParaRPr lang="en-US" altLang="en-US" b="1" dirty="0">
              <a:latin typeface="Tw Cen MT" panose="020B0602020104020603" pitchFamily="34" charset="0"/>
              <a:cs typeface="Times New Roman" panose="0202060305040502030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en-US" b="1" dirty="0">
                <a:latin typeface="Tw Cen MT" panose="020B0602020104020603" pitchFamily="34" charset="0"/>
                <a:sym typeface="+mn-ea"/>
              </a:rPr>
              <a:t>Squad Building Strategy: </a:t>
            </a:r>
            <a:r>
              <a:rPr lang="en-US" altLang="en-US" i="1" dirty="0">
                <a:latin typeface="Tw Cen MT" panose="020B0602020104020603" pitchFamily="34" charset="0"/>
                <a:sym typeface="+mn-ea"/>
              </a:rPr>
              <a:t>Focus on individual stars over a balanced team composition.</a:t>
            </a:r>
            <a:endParaRPr lang="en-US" altLang="en-US" i="1" dirty="0">
              <a:latin typeface="Tw Cen MT" panose="020B06020201040206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0F9DA-0CD3-79D8-85A0-16C35D2598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33029" y="0"/>
            <a:ext cx="38277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6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608616"/>
            <a:ext cx="10001250" cy="620109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Tw Cen MT Condensed" panose="020B0606020104020203" pitchFamily="34" charset="0"/>
              </a:rPr>
              <a:t>About RCB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43C446D-E1CB-D7FE-3D0F-4DFF9FB8F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3214687" y="1304449"/>
            <a:ext cx="5762626" cy="307657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3BF76-4F76-2D9E-7C45-C9404EDDB594}"/>
              </a:ext>
            </a:extLst>
          </p:cNvPr>
          <p:cNvSpPr txBox="1"/>
          <p:nvPr/>
        </p:nvSpPr>
        <p:spPr>
          <a:xfrm>
            <a:off x="1095375" y="4571046"/>
            <a:ext cx="10001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" panose="020B0602020104020603" pitchFamily="34" charset="0"/>
              </a:rPr>
              <a:t>Royal Challengers Bangalore (RCB) is one of the most recognized IPL franchises, known for its strong brand value and star-studded lineups. Over the years, RCB has delivered several standout individual performances and consistently remained competitive. However, despite the presence of top-tier talent, the team has been unable to convert performance into an IPL title. This gap between </a:t>
            </a:r>
            <a:r>
              <a:rPr lang="en-US" b="1" dirty="0">
                <a:latin typeface="Tw Cen MT" panose="020B0602020104020603" pitchFamily="34" charset="0"/>
              </a:rPr>
              <a:t>individual brilliance and team success</a:t>
            </a:r>
            <a:r>
              <a:rPr lang="en-US" dirty="0">
                <a:latin typeface="Tw Cen MT" panose="020B0602020104020603" pitchFamily="34" charset="0"/>
              </a:rPr>
              <a:t> makes RCB a compelling case for data-driven strategic analysis.</a:t>
            </a:r>
            <a:endParaRPr lang="en-IN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86B785-20B5-418E-6147-DD172BE44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BA259A82-77D8-5D03-17F7-49C5BC6CA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75" y="764429"/>
            <a:ext cx="5368864" cy="5810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Tw Cen MT Condensed" panose="020B0606020104020203" pitchFamily="34" charset="0"/>
                <a:sym typeface="+mn-ea"/>
              </a:rPr>
              <a:t>MEGA Auction Selection (Recommendation)</a:t>
            </a:r>
            <a:endParaRPr lang="en-IN" sz="3600" dirty="0">
              <a:latin typeface="Tw Cen MT Condensed" panose="020B0606020104020203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60D1CE5-6CB0-0EFA-15CB-66B5EC1BA2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143882"/>
              </p:ext>
            </p:extLst>
          </p:nvPr>
        </p:nvGraphicFramePr>
        <p:xfrm>
          <a:off x="6243484" y="1488739"/>
          <a:ext cx="5511741" cy="4740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BB87AA4E-808A-4088-990C-55E0C729178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199" y="1488739"/>
            <a:ext cx="5511740" cy="474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200" dirty="0">
                <a:solidFill>
                  <a:schemeClr val="dk1"/>
                </a:solidFill>
                <a:latin typeface="Tw Cen MT" panose="020B0602020104020603" pitchFamily="34" charset="0"/>
              </a:rPr>
              <a:t>Match Changers: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Match-winning players deliver </a:t>
            </a:r>
            <a:r>
              <a:rPr lang="en-US" altLang="en-US" b="1" dirty="0"/>
              <a:t>consistent runs across seasons</a:t>
            </a:r>
            <a:r>
              <a:rPr lang="en-US" altLang="en-US" dirty="0"/>
              <a:t>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High strike rate with stability</a:t>
            </a:r>
            <a:r>
              <a:rPr lang="en-US" altLang="en-US" dirty="0"/>
              <a:t> is critical for T20 success.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Prioritize </a:t>
            </a:r>
            <a:r>
              <a:rPr lang="en-US" altLang="en-US" b="1" dirty="0"/>
              <a:t>multi-season consistency</a:t>
            </a:r>
            <a:r>
              <a:rPr lang="en-US" altLang="en-US" dirty="0"/>
              <a:t> over one-season spikes.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Adaptable players perform well across </a:t>
            </a:r>
            <a:r>
              <a:rPr lang="en-US" altLang="en-US" b="1" dirty="0"/>
              <a:t>different match situations</a:t>
            </a:r>
            <a:r>
              <a:rPr lang="en-US" altLang="en-US" dirty="0"/>
              <a:t>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Focus on </a:t>
            </a:r>
            <a:r>
              <a:rPr lang="en-US" altLang="en-US" b="1" dirty="0"/>
              <a:t>adaptability and long-term value</a:t>
            </a:r>
            <a:r>
              <a:rPr lang="en-US" altLang="en-US" dirty="0"/>
              <a:t> in auction picks.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Build a </a:t>
            </a:r>
            <a:r>
              <a:rPr lang="en-US" altLang="en-US" b="1" dirty="0"/>
              <a:t>resilient core</a:t>
            </a:r>
            <a:r>
              <a:rPr lang="en-US" altLang="en-US" dirty="0"/>
              <a:t>, not short-term fixes.</a:t>
            </a:r>
          </a:p>
        </p:txBody>
      </p:sp>
    </p:spTree>
    <p:extLst>
      <p:ext uri="{BB962C8B-B14F-4D97-AF65-F5344CB8AC3E}">
        <p14:creationId xmlns:p14="http://schemas.microsoft.com/office/powerpoint/2010/main" val="4005555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66205A-F16A-1437-832D-704FB409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0743BE79-6649-5033-9764-319C6E19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257" y="858668"/>
            <a:ext cx="5867197" cy="5810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Tw Cen MT Condensed" panose="020B0606020104020203" pitchFamily="34" charset="0"/>
                <a:sym typeface="+mn-ea"/>
              </a:rPr>
              <a:t>MEGA Auction Selection (Recommendation)</a:t>
            </a:r>
            <a:endParaRPr lang="en-IN" sz="3600" dirty="0">
              <a:latin typeface="Tw Cen MT Condensed" panose="020B0606020104020203" pitchFamily="34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12412EC-2080-4261-CFC4-6B74C0549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240824"/>
              </p:ext>
            </p:extLst>
          </p:nvPr>
        </p:nvGraphicFramePr>
        <p:xfrm>
          <a:off x="6095999" y="1255027"/>
          <a:ext cx="5765235" cy="5037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8103191-FF93-47B9-2AC4-806A47D163F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28069" y="1439693"/>
            <a:ext cx="5220933" cy="485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200" dirty="0">
                <a:solidFill>
                  <a:schemeClr val="dk1"/>
                </a:solidFill>
                <a:latin typeface="Tw Cen MT" panose="020B0602020104020603" pitchFamily="34" charset="0"/>
              </a:rPr>
              <a:t>All-Rounders: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dk1"/>
              </a:solidFill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All-rounders contribute </a:t>
            </a:r>
            <a:r>
              <a:rPr lang="en-US" altLang="en-US" b="1" dirty="0"/>
              <a:t>with both bat and ball</a:t>
            </a:r>
            <a:r>
              <a:rPr lang="en-US" altLang="en-US" dirty="0"/>
              <a:t>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Enable </a:t>
            </a:r>
            <a:r>
              <a:rPr lang="en-US" altLang="en-US" b="1" dirty="0"/>
              <a:t>flexible team combinations and strategies</a:t>
            </a:r>
            <a:r>
              <a:rPr lang="en-US" altLang="en-US" dirty="0"/>
              <a:t>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Reduce reliance on </a:t>
            </a:r>
            <a:r>
              <a:rPr lang="en-US" altLang="en-US" b="1" dirty="0"/>
              <a:t>extra specialists</a:t>
            </a:r>
            <a:r>
              <a:rPr lang="en-US" altLang="en-US" dirty="0"/>
              <a:t>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Target </a:t>
            </a:r>
            <a:r>
              <a:rPr lang="en-US" altLang="en-US" b="1" dirty="0"/>
              <a:t>proven match-impact all-rounders</a:t>
            </a:r>
            <a:r>
              <a:rPr lang="en-US" altLang="en-US" dirty="0"/>
              <a:t>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Strengthen </a:t>
            </a:r>
            <a:r>
              <a:rPr lang="en-US" altLang="en-US" b="1" dirty="0"/>
              <a:t>middle-order stability and bowling depth</a:t>
            </a:r>
            <a:r>
              <a:rPr lang="en-US" altLang="en-US" dirty="0"/>
              <a:t>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Improve </a:t>
            </a:r>
            <a:r>
              <a:rPr lang="en-US" altLang="en-US" b="1" dirty="0"/>
              <a:t>clutch performance in close games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3677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987C74-4F20-7191-7635-45E52AF3E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B9A57E8C-DF8E-F0BA-C53C-74ACACB6B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75" y="514350"/>
            <a:ext cx="6838950" cy="5810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latin typeface="Tw Cen MT Condensed" panose="020B0606020104020203" pitchFamily="34" charset="0"/>
              </a:rPr>
              <a:t>Future-Ready Strategy Recommendations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A5665-73C9-4B59-307E-5F2933E33C21}"/>
              </a:ext>
            </a:extLst>
          </p:cNvPr>
          <p:cNvSpPr txBox="1"/>
          <p:nvPr/>
        </p:nvSpPr>
        <p:spPr>
          <a:xfrm>
            <a:off x="1123950" y="1014714"/>
            <a:ext cx="6696075" cy="5328936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endParaRPr lang="en-US" dirty="0"/>
          </a:p>
          <a:p>
            <a:r>
              <a:rPr lang="en-US" b="1" dirty="0">
                <a:solidFill>
                  <a:srgbClr val="500000"/>
                </a:solidFill>
                <a:latin typeface="Tw Cen MT" panose="020B0602020104020603" pitchFamily="34" charset="0"/>
              </a:rPr>
              <a:t>A. Prioritize All-Rounders in Auctions</a:t>
            </a:r>
          </a:p>
          <a:p>
            <a:r>
              <a:rPr lang="en-US" dirty="0">
                <a:latin typeface="Tw Cen MT" panose="020B0602020104020603" pitchFamily="34" charset="0"/>
              </a:rPr>
              <a:t>Build a balanced squad with flexible options across departments.</a:t>
            </a:r>
          </a:p>
          <a:p>
            <a:endParaRPr lang="en-US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500000"/>
                </a:solidFill>
                <a:latin typeface="Tw Cen MT" panose="020B0602020104020603" pitchFamily="34" charset="0"/>
              </a:rPr>
              <a:t>B. Strengthen Bowling Attack</a:t>
            </a:r>
          </a:p>
          <a:p>
            <a:r>
              <a:rPr lang="en-US" dirty="0">
                <a:latin typeface="Tw Cen MT" panose="020B0602020104020603" pitchFamily="34" charset="0"/>
              </a:rPr>
              <a:t>Focus on death-overs and spin talent to reduce run leakage and boost wicket-taking consistency.</a:t>
            </a:r>
          </a:p>
          <a:p>
            <a:endParaRPr lang="en-US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500000"/>
                </a:solidFill>
                <a:latin typeface="Tw Cen MT" panose="020B0602020104020603" pitchFamily="34" charset="0"/>
              </a:rPr>
              <a:t>C. Adopt Venue-Based Squad Rotation</a:t>
            </a:r>
          </a:p>
          <a:p>
            <a:r>
              <a:rPr lang="en-US" dirty="0">
                <a:latin typeface="Tw Cen MT" panose="020B0602020104020603" pitchFamily="34" charset="0"/>
              </a:rPr>
              <a:t>Tailor lineups to pitch and performance history across stadiums.</a:t>
            </a:r>
          </a:p>
          <a:p>
            <a:endParaRPr lang="en-US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500000"/>
                </a:solidFill>
                <a:latin typeface="Tw Cen MT" panose="020B0602020104020603" pitchFamily="34" charset="0"/>
              </a:rPr>
              <a:t>D. Enhance Tactical Decisions Using Data</a:t>
            </a:r>
          </a:p>
          <a:p>
            <a:r>
              <a:rPr lang="en-US" dirty="0">
                <a:latin typeface="Tw Cen MT" panose="020B0602020104020603" pitchFamily="34" charset="0"/>
              </a:rPr>
              <a:t>Leverage win percentage, match-ups, and toss analysis to optimize on-field choices.</a:t>
            </a:r>
          </a:p>
          <a:p>
            <a:endParaRPr lang="en-US" dirty="0">
              <a:latin typeface="Tw Cen MT" panose="020B0602020104020603" pitchFamily="34" charset="0"/>
            </a:endParaRPr>
          </a:p>
          <a:p>
            <a:r>
              <a:rPr lang="en-US" b="1" dirty="0">
                <a:solidFill>
                  <a:srgbClr val="500000"/>
                </a:solidFill>
                <a:latin typeface="Tw Cen MT" panose="020B0602020104020603" pitchFamily="34" charset="0"/>
              </a:rPr>
              <a:t>D. Integrate Advanced Analytics in Planning</a:t>
            </a:r>
          </a:p>
          <a:p>
            <a:r>
              <a:rPr lang="en-US" dirty="0">
                <a:latin typeface="Tw Cen MT" panose="020B0602020104020603" pitchFamily="34" charset="0"/>
              </a:rPr>
              <a:t>Prepare for real-time strategy tools, predictive modeling, and     opposition-based  planning as outlined in the roadmap.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C0766F-ED2B-7FF8-5BD4-E40410854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p:blipFill>
        <p:spPr>
          <a:xfrm>
            <a:off x="8001000" y="0"/>
            <a:ext cx="4191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34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219F48-6D5C-B102-0065-89A312DC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A286B73F-0F4C-B497-92EE-63526641A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73" y="839212"/>
            <a:ext cx="10229853" cy="58102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latin typeface="Tw Cen MT" panose="020B0602020104020603" pitchFamily="34" charset="0"/>
                <a:sym typeface="+mn-ea"/>
              </a:rPr>
              <a:t>FINAL CONCLUSION</a:t>
            </a:r>
            <a:endParaRPr lang="en-IN" sz="3600" dirty="0">
              <a:latin typeface="Tw Cen MT" panose="020B0602020104020603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E37B304-493E-3B6A-50C8-4EDBB305480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81072" y="1420238"/>
            <a:ext cx="10229852" cy="486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457200" lvl="0" indent="-457200" defTabSz="9144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dirty="0"/>
              <a:t>RCB’s success has been </a:t>
            </a:r>
            <a:r>
              <a:rPr lang="en-US" altLang="en-US" b="1" dirty="0"/>
              <a:t>over-dependent on a few star players</a:t>
            </a:r>
            <a:r>
              <a:rPr lang="en-US" altLang="en-US" dirty="0"/>
              <a:t>.</a:t>
            </a:r>
          </a:p>
          <a:p>
            <a:pPr marL="457200" lvl="0" indent="-457200" defTabSz="9144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dirty="0"/>
              <a:t>Lack of consistent wicket-taking weakened match control.</a:t>
            </a:r>
          </a:p>
          <a:p>
            <a:pPr marL="457200" lvl="0" indent="-457200" defTabSz="9144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dirty="0"/>
              <a:t>Batting strength existed, but </a:t>
            </a:r>
            <a:r>
              <a:rPr lang="en-US" altLang="en-US" b="1" dirty="0"/>
              <a:t>bowling depth and all-rounders were insufficient</a:t>
            </a:r>
            <a:r>
              <a:rPr lang="en-US" altLang="en-US" dirty="0"/>
              <a:t>.</a:t>
            </a:r>
          </a:p>
          <a:p>
            <a:pPr marL="457200" lvl="0" indent="-457200" defTabSz="9144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dirty="0"/>
              <a:t>Venue and matchup-based strategies were </a:t>
            </a:r>
            <a:r>
              <a:rPr lang="en-US" altLang="en-US" b="1" dirty="0"/>
              <a:t>underutilized</a:t>
            </a:r>
            <a:r>
              <a:rPr lang="en-US" altLang="en-US" dirty="0"/>
              <a:t>.</a:t>
            </a:r>
          </a:p>
          <a:p>
            <a:pPr marL="457200" lvl="0" indent="-457200" defTabSz="9144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dirty="0"/>
              <a:t>Future success depends on </a:t>
            </a:r>
            <a:r>
              <a:rPr lang="en-US" altLang="en-US" b="1" dirty="0"/>
              <a:t>balance, bowling strength, and versatile players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46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DF3E0-AE88-D66C-E537-338E7CAE3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653EE3A-AFEF-C68C-F068-3F6B9A52E79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81072" y="582804"/>
            <a:ext cx="10229852" cy="570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" panose="020B06020201040206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3FE17-5246-1E47-599B-6E49EAE76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5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638D0-DAF1-A80E-DF61-A58375039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E90997E9-FE5D-68EE-5FBB-B224CE60A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225" y="733425"/>
            <a:ext cx="9861550" cy="24479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3600" dirty="0">
                <a:latin typeface="Tw Cen MT Condensed" panose="020B0606020104020203" pitchFamily="34" charset="0"/>
              </a:rPr>
              <a:t>Problem Statement</a:t>
            </a:r>
          </a:p>
          <a:p>
            <a:pPr marL="0" indent="0" algn="ctr">
              <a:buNone/>
            </a:pPr>
            <a:endParaRPr lang="en-GB" sz="1100" dirty="0">
              <a:latin typeface="Tw Cen MT Condensed" panose="020B0606020104020203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w Cen MT" panose="020B0602020104020603" pitchFamily="34" charset="0"/>
              </a:rPr>
              <a:t>You are hired as a sport data analyst by RCB where the team is looking for top-performing and reliable players to win tournaments, considering both on-field performance and value for money in mega player auction of 2017. 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w Cen MT" panose="020B0602020104020603" pitchFamily="34" charset="0"/>
              </a:rPr>
              <a:t>Your task is to come up with strategies/suggestions regarding selecting the best-performing players and optimizing player auction investments.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12B2B-EB48-5D6D-4B3D-3B69016A5743}"/>
              </a:ext>
            </a:extLst>
          </p:cNvPr>
          <p:cNvSpPr txBox="1"/>
          <p:nvPr/>
        </p:nvSpPr>
        <p:spPr>
          <a:xfrm>
            <a:off x="1165225" y="3873399"/>
            <a:ext cx="9861550" cy="1735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3300" dirty="0">
                <a:latin typeface="Tw Cen MT Condensed" panose="020B0606020104020203" pitchFamily="34" charset="0"/>
              </a:rPr>
              <a:t>Objective Statement </a:t>
            </a:r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en-US" sz="1000" dirty="0">
              <a:latin typeface="Tw Cen MT Condensed" panose="020B0606020104020203" pitchFamily="34" charset="0"/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To identify high-impact, reliable, and cost-effective players and strategies that can improve RCB’s chances of winning future IPL tournaments.</a:t>
            </a:r>
          </a:p>
          <a:p>
            <a:endParaRPr lang="en-IN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55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A0357-6612-60CB-023F-E4C18496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CC7CE89F-883F-C447-F707-57BAB25A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452436"/>
            <a:ext cx="10477500" cy="5619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3300" dirty="0">
                <a:latin typeface="Tw Cen MT Condensed" panose="020B0606020104020203" pitchFamily="34" charset="0"/>
              </a:rPr>
              <a:t>Database schema</a:t>
            </a:r>
          </a:p>
          <a:p>
            <a:endParaRPr lang="en-IN" sz="1600" dirty="0">
              <a:latin typeface="+mj-lt"/>
            </a:endParaRP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4F0B3FA0-838E-ECC3-800B-32DA3DD95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014411"/>
            <a:ext cx="10477500" cy="55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0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A2BE9-AA89-FDED-4118-61CAF01FC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CEE9F3EB-F1F4-8320-6C55-48CBB2F99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28" y="534947"/>
            <a:ext cx="10856169" cy="6271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IPL Dataset Overview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971E2-19A4-80DD-A474-A9BF7767E693}"/>
              </a:ext>
            </a:extLst>
          </p:cNvPr>
          <p:cNvSpPr txBox="1"/>
          <p:nvPr/>
        </p:nvSpPr>
        <p:spPr>
          <a:xfrm>
            <a:off x="882228" y="1367850"/>
            <a:ext cx="539474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rtl="0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Ball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by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" panose="020B06060201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Ball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Match_id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Unique identifier for a cricket match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Over_id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Unique identifier for an over in a cricket match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Ball_id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Unique identifier for a ball in an over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Innings_No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The innings number in a cricket match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Team_Batting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The team batting in a particular innings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Team_Bowling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The team bowling in a particular innings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Striker_Batting_Position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The batting position of the striker batsman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Striker: The batsman currently on strike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Non_Striker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The batsman currently at the non-striker's end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Bowler: The bowler bowling the current delivery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86F92-6473-7E1E-59B5-723D4B2E3F42}"/>
              </a:ext>
            </a:extLst>
          </p:cNvPr>
          <p:cNvSpPr txBox="1"/>
          <p:nvPr/>
        </p:nvSpPr>
        <p:spPr>
          <a:xfrm>
            <a:off x="6343650" y="1367850"/>
            <a:ext cx="539474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spcAft>
                <a:spcPts val="1200"/>
              </a:spcAft>
            </a:pP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Batting style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Batting_id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Unique identifier for a batsman's batting record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Batting_hand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The batting hand (right or left) of a batsman</a:t>
            </a:r>
          </a:p>
          <a:p>
            <a:pPr marL="457200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Bowling style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Bowling_id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Unique identifier for a bowler's bowling record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Bowling_skill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The bowling skill (e.g., right-arm fast, left-arm spin) of a bowler</a:t>
            </a:r>
          </a:p>
          <a:p>
            <a:pPr marL="457200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City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City_id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Unique identifier for a city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City_Name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The name of a city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Country_id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Unique identifier for a country</a:t>
            </a:r>
          </a:p>
        </p:txBody>
      </p:sp>
    </p:spTree>
    <p:extLst>
      <p:ext uri="{BB962C8B-B14F-4D97-AF65-F5344CB8AC3E}">
        <p14:creationId xmlns:p14="http://schemas.microsoft.com/office/powerpoint/2010/main" val="343254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5E107-1961-EE66-E34F-578E5F71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29CF80C0-5B6E-46FD-7FAD-9C23FCC1A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575" y="534947"/>
            <a:ext cx="10693400" cy="627103"/>
          </a:xfrm>
        </p:spPr>
        <p:txBody>
          <a:bodyPr>
            <a:normAutofit fontScale="92500" lnSpcReduction="20000"/>
          </a:bodyPr>
          <a:lstStyle/>
          <a:p>
            <a:pPr indent="0" algn="ctr" defTabSz="457200">
              <a:spcAft>
                <a:spcPts val="1200"/>
              </a:spcAft>
              <a:buNone/>
            </a:pPr>
            <a:r>
              <a:rPr lang="en-GB" sz="36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IPL Dataset Overview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0242A-6D27-4AAD-0C55-99712474FA09}"/>
              </a:ext>
            </a:extLst>
          </p:cNvPr>
          <p:cNvSpPr txBox="1">
            <a:spLocks/>
          </p:cNvSpPr>
          <p:nvPr/>
        </p:nvSpPr>
        <p:spPr>
          <a:xfrm>
            <a:off x="917575" y="1057744"/>
            <a:ext cx="5178425" cy="563480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>
              <a:spcAft>
                <a:spcPts val="1200"/>
              </a:spcAft>
            </a:pP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Extra Type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Extra_Type_Id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Unique identifier for the type of extra runs scored in a cricket match.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Extra_Runs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The number of extra runs scored in a particular delivery.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Innings_No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The innings number in a cricket match.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Extra_Id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Unique identifier for an instance of extra runs scored.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Extra_Name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The name or description of the type of extra runs scored (e.g., byes, leg byes, </a:t>
            </a: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wides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, no-balls).</a:t>
            </a:r>
          </a:p>
          <a:p>
            <a:pPr marL="457200" fontAlgn="base">
              <a:spcAft>
                <a:spcPts val="120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      </a:t>
            </a: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Season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Season_Id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Unique identifier for a particular season or tournament.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Tw Cen MT" panose="020B0602020104020603" pitchFamily="34" charset="0"/>
              </a:rPr>
              <a:t>Venue_Id</a:t>
            </a:r>
            <a:r>
              <a:rPr lang="en-US" dirty="0">
                <a:solidFill>
                  <a:schemeClr val="dk1"/>
                </a:solidFill>
                <a:latin typeface="Tw Cen MT" panose="020B0602020104020603" pitchFamily="34" charset="0"/>
              </a:rPr>
              <a:t>: Unique identifier for the venue or stadium where the match is played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38A69-4725-083A-FE69-713D42CA911D}"/>
              </a:ext>
            </a:extLst>
          </p:cNvPr>
          <p:cNvSpPr txBox="1"/>
          <p:nvPr/>
        </p:nvSpPr>
        <p:spPr>
          <a:xfrm>
            <a:off x="6096000" y="1057744"/>
            <a:ext cx="5514975" cy="563480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457200" fontAlgn="base"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lang="en-US" sz="2600" dirty="0" err="1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Win_By</a:t>
            </a:r>
            <a:endParaRPr lang="en-US" sz="2600" dirty="0">
              <a:ln w="0"/>
              <a:latin typeface="Tw Cen MT Condensed" panose="020B0606020104020203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Win_Type</a:t>
            </a:r>
            <a:r>
              <a:rPr lang="en-US" dirty="0">
                <a:solidFill>
                  <a:schemeClr val="dk1"/>
                </a:solidFill>
              </a:rPr>
              <a:t>: The type of win (e.g., runs, wickets) achieved by the winning team.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Win_Margin</a:t>
            </a:r>
            <a:r>
              <a:rPr lang="en-US" dirty="0">
                <a:solidFill>
                  <a:schemeClr val="dk1"/>
                </a:solidFill>
              </a:rPr>
              <a:t>: The margin of victory (e.g., runs or wickets) for the winning team.</a:t>
            </a:r>
          </a:p>
          <a:p>
            <a:pPr marL="457200">
              <a:spcAft>
                <a:spcPts val="1200"/>
              </a:spcAft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        </a:t>
            </a:r>
            <a:r>
              <a:rPr lang="en-US" sz="26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Outcome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Outcome_type</a:t>
            </a:r>
            <a:r>
              <a:rPr lang="en-US" dirty="0">
                <a:solidFill>
                  <a:schemeClr val="dk1"/>
                </a:solidFill>
              </a:rPr>
              <a:t>: The type of outcome or result of the match (e.g., win, loss, tie, no result).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Match_Winner</a:t>
            </a:r>
            <a:r>
              <a:rPr lang="en-US" dirty="0">
                <a:solidFill>
                  <a:schemeClr val="dk1"/>
                </a:solidFill>
              </a:rPr>
              <a:t>: The team that won the match.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Man_of_the_Match</a:t>
            </a:r>
            <a:r>
              <a:rPr lang="en-US" dirty="0">
                <a:solidFill>
                  <a:schemeClr val="dk1"/>
                </a:solidFill>
              </a:rPr>
              <a:t>: The player awarded the Man of the Match award.</a:t>
            </a:r>
          </a:p>
          <a:p>
            <a:pPr marL="457200"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</a:t>
            </a:r>
            <a:r>
              <a:rPr lang="en-US" sz="2600" dirty="0" err="1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Out_Type</a:t>
            </a:r>
            <a:endParaRPr lang="en-US" sz="2600" dirty="0">
              <a:ln w="0"/>
              <a:latin typeface="Tw Cen MT Condensed" panose="020B0606020104020203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Out_Id</a:t>
            </a:r>
            <a:r>
              <a:rPr lang="en-US" dirty="0">
                <a:solidFill>
                  <a:schemeClr val="dk1"/>
                </a:solidFill>
              </a:rPr>
              <a:t>: Unique identifier for the type of dismissal or way a batsman got out.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Out_Name</a:t>
            </a:r>
            <a:r>
              <a:rPr lang="en-US" dirty="0">
                <a:solidFill>
                  <a:schemeClr val="dk1"/>
                </a:solidFill>
              </a:rPr>
              <a:t>: The name or description of the type of dismissal (e.g., caught, bowled, </a:t>
            </a:r>
            <a:r>
              <a:rPr lang="en-US" dirty="0" err="1">
                <a:solidFill>
                  <a:schemeClr val="dk1"/>
                </a:solidFill>
              </a:rPr>
              <a:t>lbw</a:t>
            </a:r>
            <a:r>
              <a:rPr lang="en-US" dirty="0">
                <a:solidFill>
                  <a:schemeClr val="dk1"/>
                </a:solidFill>
              </a:rPr>
              <a:t>, run out).</a:t>
            </a: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Outcome_Id</a:t>
            </a:r>
            <a:r>
              <a:rPr lang="en-US" dirty="0">
                <a:solidFill>
                  <a:schemeClr val="dk1"/>
                </a:solidFill>
              </a:rPr>
              <a:t>: Unique identifier for the outcome or result of a match.</a:t>
            </a:r>
          </a:p>
        </p:txBody>
      </p:sp>
    </p:spTree>
    <p:extLst>
      <p:ext uri="{BB962C8B-B14F-4D97-AF65-F5344CB8AC3E}">
        <p14:creationId xmlns:p14="http://schemas.microsoft.com/office/powerpoint/2010/main" val="121337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D28BD-96A6-AEF7-2EC5-74DF3A23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67859DD2-0E2E-4C51-1FCF-78D4B5D6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4" y="442913"/>
            <a:ext cx="11039470" cy="627103"/>
          </a:xfrm>
        </p:spPr>
        <p:txBody>
          <a:bodyPr>
            <a:normAutofit fontScale="92500" lnSpcReduction="20000"/>
          </a:bodyPr>
          <a:lstStyle/>
          <a:p>
            <a:pPr indent="0" algn="ctr" defTabSz="457200">
              <a:spcAft>
                <a:spcPts val="1200"/>
              </a:spcAft>
              <a:buNone/>
            </a:pPr>
            <a:r>
              <a:rPr lang="en-GB" sz="36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IPL Dataset Overview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24F5C-04F2-0406-8EC4-EF3BB8845670}"/>
              </a:ext>
            </a:extLst>
          </p:cNvPr>
          <p:cNvSpPr txBox="1"/>
          <p:nvPr/>
        </p:nvSpPr>
        <p:spPr>
          <a:xfrm>
            <a:off x="790574" y="989053"/>
            <a:ext cx="5305425" cy="56879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457200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       </a:t>
            </a: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Rolee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Role_Id</a:t>
            </a:r>
            <a:r>
              <a:rPr lang="en-US" dirty="0">
                <a:solidFill>
                  <a:schemeClr val="dk1"/>
                </a:solidFill>
              </a:rPr>
              <a:t>: Unique identifier for a player's role or skills (e.g., batsman, bowler, all-rounder).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Role_Desc</a:t>
            </a:r>
            <a:r>
              <a:rPr lang="en-US" dirty="0">
                <a:solidFill>
                  <a:schemeClr val="dk1"/>
                </a:solidFill>
              </a:rPr>
              <a:t>: Description of a player's role or skills.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Man_of_the_Series</a:t>
            </a:r>
            <a:r>
              <a:rPr lang="en-US" dirty="0">
                <a:solidFill>
                  <a:schemeClr val="dk1"/>
                </a:solidFill>
              </a:rPr>
              <a:t>: The player awarded the Man of the Series award for a particular tournament.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Orange_cap</a:t>
            </a:r>
            <a:r>
              <a:rPr lang="en-US" dirty="0">
                <a:solidFill>
                  <a:schemeClr val="dk1"/>
                </a:solidFill>
              </a:rPr>
              <a:t>: The player awarded the Orange Cap (for most runs scored) in a particular tournament.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Purple_cap</a:t>
            </a:r>
            <a:r>
              <a:rPr lang="en-US" dirty="0">
                <a:solidFill>
                  <a:schemeClr val="dk1"/>
                </a:solidFill>
              </a:rPr>
              <a:t>: The player awarded the Purple Cap (for most wickets taken) in a particular tournament.</a:t>
            </a:r>
          </a:p>
          <a:p>
            <a:pPr marL="457200" indent="457200"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Team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Team_Id</a:t>
            </a:r>
            <a:r>
              <a:rPr lang="en-US" dirty="0">
                <a:solidFill>
                  <a:schemeClr val="dk1"/>
                </a:solidFill>
              </a:rPr>
              <a:t>: Unique identifier for a team.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Team_Name</a:t>
            </a:r>
            <a:r>
              <a:rPr lang="en-US" dirty="0">
                <a:solidFill>
                  <a:schemeClr val="dk1"/>
                </a:solidFill>
              </a:rPr>
              <a:t>: The name of a team.</a:t>
            </a:r>
          </a:p>
          <a:p>
            <a:pPr marL="457200" indent="457200" fontAlgn="base">
              <a:spcAft>
                <a:spcPts val="1200"/>
              </a:spcAft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       </a:t>
            </a: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Player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Player_Id</a:t>
            </a:r>
            <a:r>
              <a:rPr lang="en-US" dirty="0">
                <a:solidFill>
                  <a:schemeClr val="dk1"/>
                </a:solidFill>
              </a:rPr>
              <a:t>: Unique identifier for a player.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Player_Name</a:t>
            </a:r>
            <a:r>
              <a:rPr lang="en-US" dirty="0">
                <a:solidFill>
                  <a:schemeClr val="dk1"/>
                </a:solidFill>
              </a:rPr>
              <a:t>: The name of a player.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3D704-3787-44C9-41D0-133D78D661A3}"/>
              </a:ext>
            </a:extLst>
          </p:cNvPr>
          <p:cNvSpPr txBox="1"/>
          <p:nvPr/>
        </p:nvSpPr>
        <p:spPr>
          <a:xfrm>
            <a:off x="6095998" y="927915"/>
            <a:ext cx="5734045" cy="28820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457200" fontAlgn="base">
              <a:spcAft>
                <a:spcPts val="1200"/>
              </a:spcAft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         </a:t>
            </a: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Umpire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Umpire_id</a:t>
            </a:r>
            <a:r>
              <a:rPr lang="en-US" dirty="0">
                <a:solidFill>
                  <a:schemeClr val="dk1"/>
                </a:solidFill>
              </a:rPr>
              <a:t>: Unique identifier for an umpire officiating the match.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Umpire_name</a:t>
            </a:r>
            <a:r>
              <a:rPr lang="en-US" dirty="0">
                <a:solidFill>
                  <a:schemeClr val="dk1"/>
                </a:solidFill>
              </a:rPr>
              <a:t>: The name of an umpire.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Umpire_country</a:t>
            </a:r>
            <a:r>
              <a:rPr lang="en-US" dirty="0">
                <a:solidFill>
                  <a:schemeClr val="dk1"/>
                </a:solidFill>
              </a:rPr>
              <a:t>: The country or nationality of an umpire.</a:t>
            </a:r>
          </a:p>
          <a:p>
            <a:pPr marL="457200" indent="457200" fontAlgn="base">
              <a:spcAft>
                <a:spcPts val="1200"/>
              </a:spcAft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       </a:t>
            </a:r>
            <a:r>
              <a:rPr lang="en-US" sz="24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Toss Decision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Toss_Name</a:t>
            </a:r>
            <a:r>
              <a:rPr lang="en-US" dirty="0">
                <a:solidFill>
                  <a:schemeClr val="dk1"/>
                </a:solidFill>
              </a:rPr>
              <a:t>: The name or description of the toss (e.g., heads or tails).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3A596-B881-1C94-29F3-C881D31B6B20}"/>
              </a:ext>
            </a:extLst>
          </p:cNvPr>
          <p:cNvSpPr txBox="1"/>
          <p:nvPr/>
        </p:nvSpPr>
        <p:spPr>
          <a:xfrm>
            <a:off x="6095999" y="3886201"/>
            <a:ext cx="5734046" cy="2714624"/>
          </a:xfrm>
          <a:prstGeom prst="rect">
            <a:avLst/>
          </a:prstGeom>
          <a:noFill/>
        </p:spPr>
        <p:txBody>
          <a:bodyPr wrap="square" rtlCol="0">
            <a:normAutofit fontScale="47500" lnSpcReduction="20000"/>
          </a:bodyPr>
          <a:lstStyle/>
          <a:p>
            <a:pPr marL="457200" indent="457200" fontAlgn="base">
              <a:spcAft>
                <a:spcPts val="1200"/>
              </a:spcAft>
            </a:pPr>
            <a:r>
              <a:rPr lang="en-US" sz="5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         </a:t>
            </a:r>
            <a:r>
              <a:rPr lang="en-US" sz="51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Extra Runs </a:t>
            </a:r>
          </a:p>
          <a:p>
            <a:pPr marL="285750" indent="-28575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800" dirty="0" err="1">
                <a:solidFill>
                  <a:schemeClr val="dk1"/>
                </a:solidFill>
              </a:rPr>
              <a:t>Ball_Id</a:t>
            </a:r>
            <a:r>
              <a:rPr lang="en-US" sz="3800" dirty="0">
                <a:solidFill>
                  <a:schemeClr val="dk1"/>
                </a:solidFill>
              </a:rPr>
              <a:t>: Reference to the specific ball during which extra runs were conceded.</a:t>
            </a:r>
          </a:p>
          <a:p>
            <a:pPr marL="285750" indent="-28575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800" dirty="0" err="1">
                <a:solidFill>
                  <a:schemeClr val="dk1"/>
                </a:solidFill>
              </a:rPr>
              <a:t>Extra_Type_Id</a:t>
            </a:r>
            <a:r>
              <a:rPr lang="en-US" sz="3800" dirty="0">
                <a:solidFill>
                  <a:schemeClr val="dk1"/>
                </a:solidFill>
              </a:rPr>
              <a:t>: Type of extra run (e.g., wide, no-ball).</a:t>
            </a:r>
          </a:p>
          <a:p>
            <a:pPr marL="285750" indent="-285750" fontAlgn="base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3800" dirty="0" err="1">
                <a:solidFill>
                  <a:schemeClr val="dk1"/>
                </a:solidFill>
              </a:rPr>
              <a:t>Innings_No</a:t>
            </a:r>
            <a:r>
              <a:rPr lang="en-US" sz="3800" dirty="0">
                <a:solidFill>
                  <a:schemeClr val="dk1"/>
                </a:solidFill>
              </a:rPr>
              <a:t>: The innings number during which the extra run occurred.</a:t>
            </a:r>
          </a:p>
          <a:p>
            <a:pPr marL="285750" indent="-285750" fontAlgn="base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3800" dirty="0" err="1">
                <a:solidFill>
                  <a:schemeClr val="dk1"/>
                </a:solidFill>
              </a:rPr>
              <a:t>Match_Id</a:t>
            </a:r>
            <a:r>
              <a:rPr lang="en-US" sz="3800" dirty="0">
                <a:solidFill>
                  <a:schemeClr val="dk1"/>
                </a:solidFill>
              </a:rPr>
              <a:t>: Reference to the match in which the extra runs were conceded.</a:t>
            </a:r>
          </a:p>
        </p:txBody>
      </p:sp>
    </p:spTree>
    <p:extLst>
      <p:ext uri="{BB962C8B-B14F-4D97-AF65-F5344CB8AC3E}">
        <p14:creationId xmlns:p14="http://schemas.microsoft.com/office/powerpoint/2010/main" val="41771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B4B7A-2B18-7D89-8480-054C2154F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7F65A897-D6F3-BB00-A6A7-79BAC3E46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32" y="450130"/>
            <a:ext cx="7154944" cy="5957740"/>
          </a:xfrm>
        </p:spPr>
        <p:txBody>
          <a:bodyPr>
            <a:normAutofit/>
          </a:bodyPr>
          <a:lstStyle/>
          <a:p>
            <a:pPr marL="457200" indent="0" algn="ctr" defTabSz="457200">
              <a:spcAft>
                <a:spcPts val="1200"/>
              </a:spcAft>
              <a:buNone/>
            </a:pPr>
            <a:r>
              <a:rPr lang="en-GB" sz="3600" dirty="0">
                <a:ln w="0"/>
                <a:latin typeface="Tw Cen MT Condensed" panose="020B0606020104020203" pitchFamily="34" charset="0"/>
                <a:cs typeface="Arial" panose="020B0604020202020204" pitchFamily="34" charset="0"/>
              </a:rPr>
              <a:t>Methodology</a:t>
            </a:r>
          </a:p>
          <a:p>
            <a:pPr marL="0" indent="0" algn="ctr">
              <a:buNone/>
            </a:pP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dirty="0">
                <a:solidFill>
                  <a:schemeClr val="dk1"/>
                </a:solidFill>
                <a:latin typeface="Tw Cen MT" panose="020B0602020104020603" pitchFamily="34" charset="0"/>
              </a:rPr>
              <a:t>Data Cleaning</a:t>
            </a:r>
            <a:r>
              <a:rPr lang="en-US" sz="1800" dirty="0">
                <a:solidFill>
                  <a:schemeClr val="dk1"/>
                </a:solidFill>
                <a:latin typeface="Tw Cen MT" panose="020B0602020104020603" pitchFamily="34" charset="0"/>
              </a:rPr>
              <a:t>: </a:t>
            </a:r>
            <a:r>
              <a:rPr lang="en-US" sz="1800" i="1" dirty="0">
                <a:solidFill>
                  <a:schemeClr val="dk1"/>
                </a:solidFill>
                <a:latin typeface="Tw Cen MT" panose="020B0602020104020603" pitchFamily="34" charset="0"/>
              </a:rPr>
              <a:t>Thoroughly checked the entire dataset for any inaccuracies, but the data is clean</a:t>
            </a:r>
            <a:r>
              <a:rPr lang="en-US" sz="1800" dirty="0">
                <a:solidFill>
                  <a:schemeClr val="dk1"/>
                </a:solidFill>
                <a:latin typeface="Tw Cen MT" panose="020B06020201040206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dk1"/>
              </a:solidFill>
              <a:latin typeface="Tw Cen MT" panose="020B06020201040206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dirty="0">
                <a:solidFill>
                  <a:schemeClr val="dk1"/>
                </a:solidFill>
                <a:latin typeface="Tw Cen MT" panose="020B0602020104020603" pitchFamily="34" charset="0"/>
              </a:rPr>
              <a:t>Data Aggregation</a:t>
            </a:r>
            <a:r>
              <a:rPr lang="en-US" sz="1800" dirty="0">
                <a:solidFill>
                  <a:schemeClr val="dk1"/>
                </a:solidFill>
                <a:latin typeface="Tw Cen MT" panose="020B0602020104020603" pitchFamily="34" charset="0"/>
              </a:rPr>
              <a:t>: </a:t>
            </a:r>
            <a:r>
              <a:rPr lang="en-US" sz="1800" i="1" dirty="0">
                <a:solidFill>
                  <a:schemeClr val="dk1"/>
                </a:solidFill>
                <a:latin typeface="Tw Cen MT" panose="020B0602020104020603" pitchFamily="34" charset="0"/>
              </a:rPr>
              <a:t>Used various aggregation functions such as count(), sum(), avg(), etc. to aggregate the data and get the meaningful summary.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dk1"/>
              </a:solidFill>
              <a:latin typeface="Tw Cen MT" panose="020B06020201040206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dirty="0">
                <a:solidFill>
                  <a:schemeClr val="dk1"/>
                </a:solidFill>
                <a:latin typeface="Tw Cen MT" panose="020B0602020104020603" pitchFamily="34" charset="0"/>
              </a:rPr>
              <a:t>Data Manipulation</a:t>
            </a:r>
            <a:r>
              <a:rPr lang="en-US" sz="1800" dirty="0">
                <a:solidFill>
                  <a:schemeClr val="dk1"/>
                </a:solidFill>
                <a:latin typeface="Tw Cen MT" panose="020B0602020104020603" pitchFamily="34" charset="0"/>
              </a:rPr>
              <a:t>: </a:t>
            </a:r>
            <a:r>
              <a:rPr lang="en-US" sz="1800" i="1" dirty="0">
                <a:solidFill>
                  <a:schemeClr val="dk1"/>
                </a:solidFill>
                <a:latin typeface="Tw Cen MT" panose="020B0602020104020603" pitchFamily="34" charset="0"/>
              </a:rPr>
              <a:t>Created a view named “</a:t>
            </a:r>
            <a:r>
              <a:rPr lang="en-US" sz="1800" i="1" dirty="0" err="1">
                <a:solidFill>
                  <a:schemeClr val="dk1"/>
                </a:solidFill>
                <a:latin typeface="Tw Cen MT" panose="020B0602020104020603" pitchFamily="34" charset="0"/>
              </a:rPr>
              <a:t>all_data</a:t>
            </a:r>
            <a:r>
              <a:rPr lang="en-US" sz="1800" i="1" dirty="0">
                <a:solidFill>
                  <a:schemeClr val="dk1"/>
                </a:solidFill>
                <a:latin typeface="Tw Cen MT" panose="020B0602020104020603" pitchFamily="34" charset="0"/>
              </a:rPr>
              <a:t>” by using </a:t>
            </a:r>
            <a:r>
              <a:rPr lang="en-US" sz="1800" i="1" dirty="0" err="1">
                <a:solidFill>
                  <a:schemeClr val="dk1"/>
                </a:solidFill>
                <a:latin typeface="Tw Cen MT" panose="020B0602020104020603" pitchFamily="34" charset="0"/>
              </a:rPr>
              <a:t>using</a:t>
            </a:r>
            <a:r>
              <a:rPr lang="en-US" sz="1800" i="1" dirty="0">
                <a:solidFill>
                  <a:schemeClr val="dk1"/>
                </a:solidFill>
                <a:latin typeface="Tw Cen MT" panose="020B0602020104020603" pitchFamily="34" charset="0"/>
              </a:rPr>
              <a:t> joins, and also used sub-queries for easier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dk1"/>
                </a:solidFill>
                <a:latin typeface="Tw Cen MT" panose="020B0602020104020603" pitchFamily="34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dirty="0">
                <a:solidFill>
                  <a:schemeClr val="dk1"/>
                </a:solidFill>
                <a:latin typeface="Tw Cen MT" panose="020B0602020104020603" pitchFamily="34" charset="0"/>
              </a:rPr>
              <a:t>Data Measurement</a:t>
            </a:r>
            <a:r>
              <a:rPr lang="en-US" sz="1800" dirty="0">
                <a:solidFill>
                  <a:schemeClr val="dk1"/>
                </a:solidFill>
                <a:latin typeface="Tw Cen MT" panose="020B0602020104020603" pitchFamily="34" charset="0"/>
              </a:rPr>
              <a:t>:</a:t>
            </a:r>
            <a:r>
              <a:rPr lang="en-US" sz="1800" i="1" dirty="0">
                <a:solidFill>
                  <a:schemeClr val="dk1"/>
                </a:solidFill>
                <a:latin typeface="Tw Cen MT" panose="020B0602020104020603" pitchFamily="34" charset="0"/>
              </a:rPr>
              <a:t> Measured the data of various players by using aggregation functions and other functions like limit, window rank functions, etc</a:t>
            </a:r>
            <a:r>
              <a:rPr lang="en-US" sz="1800" dirty="0">
                <a:solidFill>
                  <a:schemeClr val="dk1"/>
                </a:solidFill>
                <a:latin typeface="Tw Cen MT" panose="020B06020201040206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dk1"/>
              </a:solidFill>
              <a:latin typeface="Tw Cen MT" panose="020B06020201040206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dirty="0">
                <a:solidFill>
                  <a:schemeClr val="dk1"/>
                </a:solidFill>
                <a:latin typeface="Tw Cen MT" panose="020B0602020104020603" pitchFamily="34" charset="0"/>
              </a:rPr>
              <a:t>Data Visualization</a:t>
            </a:r>
            <a:r>
              <a:rPr lang="en-US" sz="1800" dirty="0">
                <a:solidFill>
                  <a:schemeClr val="dk1"/>
                </a:solidFill>
                <a:latin typeface="Tw Cen MT" panose="020B0602020104020603" pitchFamily="34" charset="0"/>
              </a:rPr>
              <a:t>: </a:t>
            </a:r>
            <a:r>
              <a:rPr lang="en-US" sz="1800" i="1" dirty="0">
                <a:solidFill>
                  <a:schemeClr val="dk1"/>
                </a:solidFill>
                <a:latin typeface="Tw Cen MT" panose="020B0602020104020603" pitchFamily="34" charset="0"/>
              </a:rPr>
              <a:t>Used Excel for visualization of outputs to summarize the data, gain meaningful insights, and identify any trends</a:t>
            </a:r>
            <a:r>
              <a:rPr lang="en-US" sz="1800" dirty="0">
                <a:solidFill>
                  <a:schemeClr val="dk1"/>
                </a:solidFill>
                <a:latin typeface="Tw Cen MT" panose="020B0602020104020603" pitchFamily="34" charset="0"/>
              </a:rPr>
              <a:t>.</a:t>
            </a:r>
          </a:p>
          <a:p>
            <a:endParaRPr lang="en-IN" sz="16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7CF45-6C1A-C691-D3C7-7E6776F66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722" y="0"/>
            <a:ext cx="3849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8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22F45-D857-2298-A4FC-36AD6F456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8C08FB09-F0C8-362B-60C8-745E7385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03" y="700431"/>
            <a:ext cx="10712125" cy="6146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atin typeface="Tw Cen MT Condensed" panose="020B0606020104020203" pitchFamily="34" charset="0"/>
              </a:rPr>
              <a:t>RCB PERFORMANCE RECORD</a:t>
            </a:r>
          </a:p>
          <a:p>
            <a:pPr marL="0" indent="0">
              <a:buNone/>
            </a:pPr>
            <a:endParaRPr lang="en-IN" sz="1600" dirty="0">
              <a:latin typeface="+mj-lt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C3650281-2DE3-88EA-6632-37C389772164}"/>
              </a:ext>
            </a:extLst>
          </p:cNvPr>
          <p:cNvSpPr txBox="1">
            <a:spLocks/>
          </p:cNvSpPr>
          <p:nvPr/>
        </p:nvSpPr>
        <p:spPr>
          <a:xfrm>
            <a:off x="952104" y="1315040"/>
            <a:ext cx="5143893" cy="4996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latin typeface="Tw Cen MT" panose="020B0602020104020603" pitchFamily="34" charset="0"/>
              </a:rPr>
              <a:t>RCB BATTING RECORD</a:t>
            </a:r>
          </a:p>
          <a:p>
            <a:endParaRPr lang="en-IN" sz="1600" dirty="0"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4DE664-E372-4062-9562-6937574C5A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7716703"/>
              </p:ext>
            </p:extLst>
          </p:nvPr>
        </p:nvGraphicFramePr>
        <p:xfrm>
          <a:off x="6096001" y="1657349"/>
          <a:ext cx="5568231" cy="4222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96D205A6-F6E6-5C39-FDBF-30585DED39A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52100" y="1814660"/>
            <a:ext cx="5143893" cy="305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Total runs </a:t>
            </a:r>
            <a:r>
              <a:rPr lang="en-US" b="1" dirty="0"/>
              <a:t>increased steadily</a:t>
            </a:r>
            <a:r>
              <a:rPr lang="en-US" dirty="0"/>
              <a:t>, peaking in 2016.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Batting capability </a:t>
            </a:r>
            <a:r>
              <a:rPr lang="en-US" b="1" dirty="0"/>
              <a:t>strengthened over time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Higher run totals </a:t>
            </a:r>
            <a:r>
              <a:rPr lang="en-US" b="1" dirty="0"/>
              <a:t>did not ensure consistent wins</a:t>
            </a:r>
            <a:r>
              <a:rPr lang="en-US" dirty="0"/>
              <a:t>.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471179-408B-FB93-4CF9-FD72DCB2C99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52103" y="4943474"/>
            <a:ext cx="5143890" cy="93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i="1" u="sng" dirty="0"/>
              <a:t>Headline Insight</a:t>
            </a:r>
          </a:p>
          <a:p>
            <a:r>
              <a:rPr lang="en-US" b="1" i="1" dirty="0"/>
              <a:t>Batting Strength Did Not Translate into Championships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66365763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4813</TotalTime>
  <Words>2021</Words>
  <Application>Microsoft Office PowerPoint</Application>
  <PresentationFormat>Widescreen</PresentationFormat>
  <Paragraphs>249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Tw Cen MT</vt:lpstr>
      <vt:lpstr>Tw Cen MT Condensed</vt:lpstr>
      <vt:lpstr>Wingdings 3</vt:lpstr>
      <vt:lpstr>2_Custom Design</vt:lpstr>
      <vt:lpstr>1_Custom Design</vt:lpstr>
      <vt:lpstr>Custom Design</vt:lpstr>
      <vt:lpstr>Integral</vt:lpstr>
      <vt:lpstr>IPL Data Analysis: Building a Winning Strategy for RCB </vt:lpstr>
      <vt:lpstr>About RCB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Shubham Kuiri</dc:creator>
  <cp:lastModifiedBy>Shubham Kuiri</cp:lastModifiedBy>
  <cp:revision>2</cp:revision>
  <dcterms:created xsi:type="dcterms:W3CDTF">2026-01-26T12:04:46Z</dcterms:created>
  <dcterms:modified xsi:type="dcterms:W3CDTF">2026-02-11T12:12:03Z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